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8"/>
  </p:notesMasterIdLst>
  <p:sldIdLst>
    <p:sldId id="256" r:id="rId6"/>
    <p:sldId id="257" r:id="rId7"/>
    <p:sldId id="258" r:id="rId8"/>
    <p:sldId id="286" r:id="rId9"/>
    <p:sldId id="259" r:id="rId10"/>
    <p:sldId id="260" r:id="rId11"/>
    <p:sldId id="261" r:id="rId12"/>
    <p:sldId id="262" r:id="rId13"/>
    <p:sldId id="263" r:id="rId14"/>
    <p:sldId id="264" r:id="rId15"/>
    <p:sldId id="266" r:id="rId16"/>
    <p:sldId id="265"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7" r:id="rId31"/>
    <p:sldId id="285" r:id="rId32"/>
    <p:sldId id="280" r:id="rId33"/>
    <p:sldId id="281" r:id="rId34"/>
    <p:sldId id="282" r:id="rId35"/>
    <p:sldId id="284"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97B"/>
    <a:srgbClr val="AABFCE"/>
    <a:srgbClr val="F9A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B6EDC-12EA-49A4-B709-2F49E46CEDF4}" v="100" dt="2024-09-17T09:44:25.26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106" autoAdjust="0"/>
  </p:normalViewPr>
  <p:slideViewPr>
    <p:cSldViewPr snapToGrid="0">
      <p:cViewPr varScale="1">
        <p:scale>
          <a:sx n="103" d="100"/>
          <a:sy n="103" d="100"/>
        </p:scale>
        <p:origin x="116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Martin" userId="c44ed181-5baa-48fd-a8ba-bdb24d542224" providerId="ADAL" clId="{8A5B6EDC-12EA-49A4-B709-2F49E46CEDF4}"/>
    <pc:docChg chg="undo redo custSel addSld delSld modSld sldOrd">
      <pc:chgData name="Frank Martin" userId="c44ed181-5baa-48fd-a8ba-bdb24d542224" providerId="ADAL" clId="{8A5B6EDC-12EA-49A4-B709-2F49E46CEDF4}" dt="2024-09-17T09:45:20.874" v="5678" actId="1076"/>
      <pc:docMkLst>
        <pc:docMk/>
      </pc:docMkLst>
      <pc:sldChg chg="addSp modSp mod">
        <pc:chgData name="Frank Martin" userId="c44ed181-5baa-48fd-a8ba-bdb24d542224" providerId="ADAL" clId="{8A5B6EDC-12EA-49A4-B709-2F49E46CEDF4}" dt="2024-09-17T06:12:16.726" v="2613" actId="14100"/>
        <pc:sldMkLst>
          <pc:docMk/>
          <pc:sldMk cId="1264432282" sldId="257"/>
        </pc:sldMkLst>
        <pc:spChg chg="mod">
          <ac:chgData name="Frank Martin" userId="c44ed181-5baa-48fd-a8ba-bdb24d542224" providerId="ADAL" clId="{8A5B6EDC-12EA-49A4-B709-2F49E46CEDF4}" dt="2024-09-17T06:11:19.206" v="2608" actId="27636"/>
          <ac:spMkLst>
            <pc:docMk/>
            <pc:sldMk cId="1264432282" sldId="257"/>
            <ac:spMk id="3" creationId="{A12E1BBC-A2A4-CDC9-82CD-86EB80437B4B}"/>
          </ac:spMkLst>
        </pc:spChg>
        <pc:spChg chg="mod">
          <ac:chgData name="Frank Martin" userId="c44ed181-5baa-48fd-a8ba-bdb24d542224" providerId="ADAL" clId="{8A5B6EDC-12EA-49A4-B709-2F49E46CEDF4}" dt="2024-09-17T06:12:16.726" v="2613" actId="14100"/>
          <ac:spMkLst>
            <pc:docMk/>
            <pc:sldMk cId="1264432282" sldId="257"/>
            <ac:spMk id="6" creationId="{0460BB27-607A-D917-8538-F87F20CC9BA9}"/>
          </ac:spMkLst>
        </pc:spChg>
        <pc:spChg chg="add">
          <ac:chgData name="Frank Martin" userId="c44ed181-5baa-48fd-a8ba-bdb24d542224" providerId="ADAL" clId="{8A5B6EDC-12EA-49A4-B709-2F49E46CEDF4}" dt="2024-09-17T06:09:55.680" v="2570"/>
          <ac:spMkLst>
            <pc:docMk/>
            <pc:sldMk cId="1264432282" sldId="257"/>
            <ac:spMk id="7" creationId="{491B4098-B00A-5DE9-9ABE-7D596003C3AE}"/>
          </ac:spMkLst>
        </pc:spChg>
      </pc:sldChg>
      <pc:sldChg chg="modSp mod">
        <pc:chgData name="Frank Martin" userId="c44ed181-5baa-48fd-a8ba-bdb24d542224" providerId="ADAL" clId="{8A5B6EDC-12EA-49A4-B709-2F49E46CEDF4}" dt="2024-09-03T15:42:47.793" v="586" actId="1076"/>
        <pc:sldMkLst>
          <pc:docMk/>
          <pc:sldMk cId="3014164998" sldId="262"/>
        </pc:sldMkLst>
        <pc:spChg chg="mod">
          <ac:chgData name="Frank Martin" userId="c44ed181-5baa-48fd-a8ba-bdb24d542224" providerId="ADAL" clId="{8A5B6EDC-12EA-49A4-B709-2F49E46CEDF4}" dt="2024-09-03T15:42:47.793" v="586" actId="1076"/>
          <ac:spMkLst>
            <pc:docMk/>
            <pc:sldMk cId="3014164998" sldId="262"/>
            <ac:spMk id="3" creationId="{99477F80-1C4C-BE06-0213-54E63F80D31E}"/>
          </ac:spMkLst>
        </pc:spChg>
        <pc:spChg chg="mod">
          <ac:chgData name="Frank Martin" userId="c44ed181-5baa-48fd-a8ba-bdb24d542224" providerId="ADAL" clId="{8A5B6EDC-12EA-49A4-B709-2F49E46CEDF4}" dt="2024-09-03T15:42:47.793" v="586" actId="1076"/>
          <ac:spMkLst>
            <pc:docMk/>
            <pc:sldMk cId="3014164998" sldId="262"/>
            <ac:spMk id="6" creationId="{2FDA2B16-A032-E836-327F-896AFD947EE7}"/>
          </ac:spMkLst>
        </pc:spChg>
        <pc:picChg chg="mod">
          <ac:chgData name="Frank Martin" userId="c44ed181-5baa-48fd-a8ba-bdb24d542224" providerId="ADAL" clId="{8A5B6EDC-12EA-49A4-B709-2F49E46CEDF4}" dt="2024-09-03T15:42:47.793" v="586" actId="1076"/>
          <ac:picMkLst>
            <pc:docMk/>
            <pc:sldMk cId="3014164998" sldId="262"/>
            <ac:picMk id="8" creationId="{D5456C2B-3C6E-B2D0-B0AD-68302525A51F}"/>
          </ac:picMkLst>
        </pc:picChg>
      </pc:sldChg>
      <pc:sldChg chg="modSp mod">
        <pc:chgData name="Frank Martin" userId="c44ed181-5baa-48fd-a8ba-bdb24d542224" providerId="ADAL" clId="{8A5B6EDC-12EA-49A4-B709-2F49E46CEDF4}" dt="2024-09-03T15:41:04.496" v="560" actId="207"/>
        <pc:sldMkLst>
          <pc:docMk/>
          <pc:sldMk cId="1276716451" sldId="263"/>
        </pc:sldMkLst>
        <pc:spChg chg="mod">
          <ac:chgData name="Frank Martin" userId="c44ed181-5baa-48fd-a8ba-bdb24d542224" providerId="ADAL" clId="{8A5B6EDC-12EA-49A4-B709-2F49E46CEDF4}" dt="2024-09-03T15:41:04.496" v="560" actId="207"/>
          <ac:spMkLst>
            <pc:docMk/>
            <pc:sldMk cId="1276716451" sldId="263"/>
            <ac:spMk id="7" creationId="{DF4B690A-899F-4A90-BD38-3946C5401A8F}"/>
          </ac:spMkLst>
        </pc:spChg>
      </pc:sldChg>
      <pc:sldChg chg="addSp modSp mod">
        <pc:chgData name="Frank Martin" userId="c44ed181-5baa-48fd-a8ba-bdb24d542224" providerId="ADAL" clId="{8A5B6EDC-12EA-49A4-B709-2F49E46CEDF4}" dt="2024-09-17T06:23:55.919" v="3198" actId="20577"/>
        <pc:sldMkLst>
          <pc:docMk/>
          <pc:sldMk cId="1108283490" sldId="264"/>
        </pc:sldMkLst>
        <pc:spChg chg="add mod">
          <ac:chgData name="Frank Martin" userId="c44ed181-5baa-48fd-a8ba-bdb24d542224" providerId="ADAL" clId="{8A5B6EDC-12EA-49A4-B709-2F49E46CEDF4}" dt="2024-09-17T06:23:04.742" v="3115" actId="1076"/>
          <ac:spMkLst>
            <pc:docMk/>
            <pc:sldMk cId="1108283490" sldId="264"/>
            <ac:spMk id="3" creationId="{98A2362C-9938-4B4B-E98E-B08E9506EA56}"/>
          </ac:spMkLst>
        </pc:spChg>
        <pc:spChg chg="add mod">
          <ac:chgData name="Frank Martin" userId="c44ed181-5baa-48fd-a8ba-bdb24d542224" providerId="ADAL" clId="{8A5B6EDC-12EA-49A4-B709-2F49E46CEDF4}" dt="2024-09-17T06:23:55.919" v="3198" actId="20577"/>
          <ac:spMkLst>
            <pc:docMk/>
            <pc:sldMk cId="1108283490" sldId="264"/>
            <ac:spMk id="5" creationId="{BB760226-C26A-209F-6FDF-994920680A21}"/>
          </ac:spMkLst>
        </pc:spChg>
        <pc:spChg chg="mod">
          <ac:chgData name="Frank Martin" userId="c44ed181-5baa-48fd-a8ba-bdb24d542224" providerId="ADAL" clId="{8A5B6EDC-12EA-49A4-B709-2F49E46CEDF4}" dt="2024-09-03T15:41:07.817" v="561" actId="207"/>
          <ac:spMkLst>
            <pc:docMk/>
            <pc:sldMk cId="1108283490" sldId="264"/>
            <ac:spMk id="7" creationId="{DF4B690A-899F-4A90-BD38-3946C5401A8F}"/>
          </ac:spMkLst>
        </pc:spChg>
      </pc:sldChg>
      <pc:sldChg chg="modSp mod">
        <pc:chgData name="Frank Martin" userId="c44ed181-5baa-48fd-a8ba-bdb24d542224" providerId="ADAL" clId="{8A5B6EDC-12EA-49A4-B709-2F49E46CEDF4}" dt="2024-09-03T15:41:14.546" v="563" actId="207"/>
        <pc:sldMkLst>
          <pc:docMk/>
          <pc:sldMk cId="167458740" sldId="265"/>
        </pc:sldMkLst>
        <pc:spChg chg="mod">
          <ac:chgData name="Frank Martin" userId="c44ed181-5baa-48fd-a8ba-bdb24d542224" providerId="ADAL" clId="{8A5B6EDC-12EA-49A4-B709-2F49E46CEDF4}" dt="2024-09-03T15:41:14.546" v="563" actId="207"/>
          <ac:spMkLst>
            <pc:docMk/>
            <pc:sldMk cId="167458740" sldId="265"/>
            <ac:spMk id="7" creationId="{DF4B690A-899F-4A90-BD38-3946C5401A8F}"/>
          </ac:spMkLst>
        </pc:spChg>
      </pc:sldChg>
      <pc:sldChg chg="modSp mod">
        <pc:chgData name="Frank Martin" userId="c44ed181-5baa-48fd-a8ba-bdb24d542224" providerId="ADAL" clId="{8A5B6EDC-12EA-49A4-B709-2F49E46CEDF4}" dt="2024-09-03T15:41:10.758" v="562" actId="207"/>
        <pc:sldMkLst>
          <pc:docMk/>
          <pc:sldMk cId="3301047772" sldId="266"/>
        </pc:sldMkLst>
        <pc:spChg chg="mod">
          <ac:chgData name="Frank Martin" userId="c44ed181-5baa-48fd-a8ba-bdb24d542224" providerId="ADAL" clId="{8A5B6EDC-12EA-49A4-B709-2F49E46CEDF4}" dt="2024-09-03T15:41:10.758" v="562" actId="207"/>
          <ac:spMkLst>
            <pc:docMk/>
            <pc:sldMk cId="3301047772" sldId="266"/>
            <ac:spMk id="7" creationId="{DF4B690A-899F-4A90-BD38-3946C5401A8F}"/>
          </ac:spMkLst>
        </pc:spChg>
      </pc:sldChg>
      <pc:sldChg chg="addSp delSp modSp mod">
        <pc:chgData name="Frank Martin" userId="c44ed181-5baa-48fd-a8ba-bdb24d542224" providerId="ADAL" clId="{8A5B6EDC-12EA-49A4-B709-2F49E46CEDF4}" dt="2024-09-03T15:41:17.609" v="564" actId="207"/>
        <pc:sldMkLst>
          <pc:docMk/>
          <pc:sldMk cId="2097390936" sldId="267"/>
        </pc:sldMkLst>
        <pc:spChg chg="mod">
          <ac:chgData name="Frank Martin" userId="c44ed181-5baa-48fd-a8ba-bdb24d542224" providerId="ADAL" clId="{8A5B6EDC-12EA-49A4-B709-2F49E46CEDF4}" dt="2024-09-03T15:41:17.609" v="564" actId="207"/>
          <ac:spMkLst>
            <pc:docMk/>
            <pc:sldMk cId="2097390936" sldId="267"/>
            <ac:spMk id="7" creationId="{DF4B690A-899F-4A90-BD38-3946C5401A8F}"/>
          </ac:spMkLst>
        </pc:spChg>
        <pc:picChg chg="add mod">
          <ac:chgData name="Frank Martin" userId="c44ed181-5baa-48fd-a8ba-bdb24d542224" providerId="ADAL" clId="{8A5B6EDC-12EA-49A4-B709-2F49E46CEDF4}" dt="2024-09-03T15:22:21.123" v="8" actId="14100"/>
          <ac:picMkLst>
            <pc:docMk/>
            <pc:sldMk cId="2097390936" sldId="267"/>
            <ac:picMk id="4" creationId="{E8F20055-BE5E-83DA-11DB-57192A2D4786}"/>
          </ac:picMkLst>
        </pc:picChg>
        <pc:picChg chg="del">
          <ac:chgData name="Frank Martin" userId="c44ed181-5baa-48fd-a8ba-bdb24d542224" providerId="ADAL" clId="{8A5B6EDC-12EA-49A4-B709-2F49E46CEDF4}" dt="2024-09-03T15:22:23.101" v="9" actId="478"/>
          <ac:picMkLst>
            <pc:docMk/>
            <pc:sldMk cId="2097390936" sldId="267"/>
            <ac:picMk id="5" creationId="{75FACCA5-20A6-06C5-BEE0-EEFE60337CB3}"/>
          </ac:picMkLst>
        </pc:picChg>
      </pc:sldChg>
      <pc:sldChg chg="modSp mod">
        <pc:chgData name="Frank Martin" userId="c44ed181-5baa-48fd-a8ba-bdb24d542224" providerId="ADAL" clId="{8A5B6EDC-12EA-49A4-B709-2F49E46CEDF4}" dt="2024-09-17T06:26:53.902" v="3345" actId="20577"/>
        <pc:sldMkLst>
          <pc:docMk/>
          <pc:sldMk cId="474535622" sldId="268"/>
        </pc:sldMkLst>
        <pc:spChg chg="mod">
          <ac:chgData name="Frank Martin" userId="c44ed181-5baa-48fd-a8ba-bdb24d542224" providerId="ADAL" clId="{8A5B6EDC-12EA-49A4-B709-2F49E46CEDF4}" dt="2024-09-17T06:25:13.401" v="3199" actId="20577"/>
          <ac:spMkLst>
            <pc:docMk/>
            <pc:sldMk cId="474535622" sldId="268"/>
            <ac:spMk id="4" creationId="{C2347EAB-310F-AA11-3CA2-ED03192E5F1C}"/>
          </ac:spMkLst>
        </pc:spChg>
        <pc:spChg chg="mod">
          <ac:chgData name="Frank Martin" userId="c44ed181-5baa-48fd-a8ba-bdb24d542224" providerId="ADAL" clId="{8A5B6EDC-12EA-49A4-B709-2F49E46CEDF4}" dt="2024-09-17T06:26:53.902" v="3345" actId="20577"/>
          <ac:spMkLst>
            <pc:docMk/>
            <pc:sldMk cId="474535622" sldId="268"/>
            <ac:spMk id="8" creationId="{4663E07E-CCB9-CE25-8A7E-34AD993CC5C2}"/>
          </ac:spMkLst>
        </pc:spChg>
      </pc:sldChg>
      <pc:sldChg chg="addSp delSp modSp mod">
        <pc:chgData name="Frank Martin" userId="c44ed181-5baa-48fd-a8ba-bdb24d542224" providerId="ADAL" clId="{8A5B6EDC-12EA-49A4-B709-2F49E46CEDF4}" dt="2024-09-04T05:47:41.885" v="1186" actId="1076"/>
        <pc:sldMkLst>
          <pc:docMk/>
          <pc:sldMk cId="2627118402" sldId="270"/>
        </pc:sldMkLst>
        <pc:spChg chg="topLvl">
          <ac:chgData name="Frank Martin" userId="c44ed181-5baa-48fd-a8ba-bdb24d542224" providerId="ADAL" clId="{8A5B6EDC-12EA-49A4-B709-2F49E46CEDF4}" dt="2024-09-04T05:47:28.591" v="1179" actId="478"/>
          <ac:spMkLst>
            <pc:docMk/>
            <pc:sldMk cId="2627118402" sldId="270"/>
            <ac:spMk id="5" creationId="{112BB072-EB68-763B-58FB-9B292D1FDC2F}"/>
          </ac:spMkLst>
        </pc:spChg>
        <pc:spChg chg="del topLvl">
          <ac:chgData name="Frank Martin" userId="c44ed181-5baa-48fd-a8ba-bdb24d542224" providerId="ADAL" clId="{8A5B6EDC-12EA-49A4-B709-2F49E46CEDF4}" dt="2024-09-04T05:47:28.591" v="1179" actId="478"/>
          <ac:spMkLst>
            <pc:docMk/>
            <pc:sldMk cId="2627118402" sldId="270"/>
            <ac:spMk id="6" creationId="{D1D73DA3-EA98-AA1B-B6D5-C2B0A46E7CC3}"/>
          </ac:spMkLst>
        </pc:spChg>
        <pc:spChg chg="topLvl">
          <ac:chgData name="Frank Martin" userId="c44ed181-5baa-48fd-a8ba-bdb24d542224" providerId="ADAL" clId="{8A5B6EDC-12EA-49A4-B709-2F49E46CEDF4}" dt="2024-09-04T05:47:38.647" v="1185" actId="478"/>
          <ac:spMkLst>
            <pc:docMk/>
            <pc:sldMk cId="2627118402" sldId="270"/>
            <ac:spMk id="7" creationId="{DCA7EB72-341F-0987-6DFE-1E89B4B531EE}"/>
          </ac:spMkLst>
        </pc:spChg>
        <pc:spChg chg="del topLvl">
          <ac:chgData name="Frank Martin" userId="c44ed181-5baa-48fd-a8ba-bdb24d542224" providerId="ADAL" clId="{8A5B6EDC-12EA-49A4-B709-2F49E46CEDF4}" dt="2024-09-04T05:47:38.647" v="1185" actId="478"/>
          <ac:spMkLst>
            <pc:docMk/>
            <pc:sldMk cId="2627118402" sldId="270"/>
            <ac:spMk id="8" creationId="{DB48338F-AF0C-8250-4AD7-5A90BF800154}"/>
          </ac:spMkLst>
        </pc:spChg>
        <pc:spChg chg="mod">
          <ac:chgData name="Frank Martin" userId="c44ed181-5baa-48fd-a8ba-bdb24d542224" providerId="ADAL" clId="{8A5B6EDC-12EA-49A4-B709-2F49E46CEDF4}" dt="2024-09-04T05:47:29.017" v="1180"/>
          <ac:spMkLst>
            <pc:docMk/>
            <pc:sldMk cId="2627118402" sldId="270"/>
            <ac:spMk id="9" creationId="{27860C04-7075-D8AF-4E29-FEFB880A5033}"/>
          </ac:spMkLst>
        </pc:spChg>
        <pc:spChg chg="mod">
          <ac:chgData name="Frank Martin" userId="c44ed181-5baa-48fd-a8ba-bdb24d542224" providerId="ADAL" clId="{8A5B6EDC-12EA-49A4-B709-2F49E46CEDF4}" dt="2024-09-04T05:47:29.017" v="1180"/>
          <ac:spMkLst>
            <pc:docMk/>
            <pc:sldMk cId="2627118402" sldId="270"/>
            <ac:spMk id="10" creationId="{E35B4A91-08EC-F7BA-0AC5-639F270A0ACB}"/>
          </ac:spMkLst>
        </pc:spChg>
        <pc:spChg chg="mod">
          <ac:chgData name="Frank Martin" userId="c44ed181-5baa-48fd-a8ba-bdb24d542224" providerId="ADAL" clId="{8A5B6EDC-12EA-49A4-B709-2F49E46CEDF4}" dt="2024-09-04T05:47:32.600" v="1182"/>
          <ac:spMkLst>
            <pc:docMk/>
            <pc:sldMk cId="2627118402" sldId="270"/>
            <ac:spMk id="14" creationId="{BDE0426A-754E-57E1-F085-26FB0452F728}"/>
          </ac:spMkLst>
        </pc:spChg>
        <pc:spChg chg="mod">
          <ac:chgData name="Frank Martin" userId="c44ed181-5baa-48fd-a8ba-bdb24d542224" providerId="ADAL" clId="{8A5B6EDC-12EA-49A4-B709-2F49E46CEDF4}" dt="2024-09-04T05:47:34.497" v="1183" actId="20577"/>
          <ac:spMkLst>
            <pc:docMk/>
            <pc:sldMk cId="2627118402" sldId="270"/>
            <ac:spMk id="15" creationId="{83030747-E425-7E3C-26D1-0C9B0C5D6B21}"/>
          </ac:spMkLst>
        </pc:spChg>
        <pc:grpChg chg="add mod">
          <ac:chgData name="Frank Martin" userId="c44ed181-5baa-48fd-a8ba-bdb24d542224" providerId="ADAL" clId="{8A5B6EDC-12EA-49A4-B709-2F49E46CEDF4}" dt="2024-09-04T05:47:31.543" v="1181" actId="1076"/>
          <ac:grpSpMkLst>
            <pc:docMk/>
            <pc:sldMk cId="2627118402" sldId="270"/>
            <ac:grpSpMk id="3" creationId="{0D51A047-C514-09E2-3914-35E8DA3AD1D7}"/>
          </ac:grpSpMkLst>
        </pc:grpChg>
        <pc:grpChg chg="add mod">
          <ac:chgData name="Frank Martin" userId="c44ed181-5baa-48fd-a8ba-bdb24d542224" providerId="ADAL" clId="{8A5B6EDC-12EA-49A4-B709-2F49E46CEDF4}" dt="2024-09-04T05:47:41.885" v="1186" actId="1076"/>
          <ac:grpSpMkLst>
            <pc:docMk/>
            <pc:sldMk cId="2627118402" sldId="270"/>
            <ac:grpSpMk id="11" creationId="{89661242-7701-420E-1987-739C9B99A193}"/>
          </ac:grpSpMkLst>
        </pc:grpChg>
        <pc:grpChg chg="del">
          <ac:chgData name="Frank Martin" userId="c44ed181-5baa-48fd-a8ba-bdb24d542224" providerId="ADAL" clId="{8A5B6EDC-12EA-49A4-B709-2F49E46CEDF4}" dt="2024-09-04T05:47:28.591" v="1179" actId="478"/>
          <ac:grpSpMkLst>
            <pc:docMk/>
            <pc:sldMk cId="2627118402" sldId="270"/>
            <ac:grpSpMk id="12" creationId="{E5D035AA-F906-8045-8DE6-1745F031FEFC}"/>
          </ac:grpSpMkLst>
        </pc:grpChg>
        <pc:grpChg chg="del">
          <ac:chgData name="Frank Martin" userId="c44ed181-5baa-48fd-a8ba-bdb24d542224" providerId="ADAL" clId="{8A5B6EDC-12EA-49A4-B709-2F49E46CEDF4}" dt="2024-09-04T05:47:38.647" v="1185" actId="478"/>
          <ac:grpSpMkLst>
            <pc:docMk/>
            <pc:sldMk cId="2627118402" sldId="270"/>
            <ac:grpSpMk id="13" creationId="{7022BFDE-33EC-85C8-B1C1-5420AC4655E2}"/>
          </ac:grpSpMkLst>
        </pc:grpChg>
      </pc:sldChg>
      <pc:sldChg chg="addSp delSp modSp mod modClrScheme chgLayout modNotesTx">
        <pc:chgData name="Frank Martin" userId="c44ed181-5baa-48fd-a8ba-bdb24d542224" providerId="ADAL" clId="{8A5B6EDC-12EA-49A4-B709-2F49E46CEDF4}" dt="2024-09-17T06:36:03.371" v="3396" actId="113"/>
        <pc:sldMkLst>
          <pc:docMk/>
          <pc:sldMk cId="1233343629" sldId="271"/>
        </pc:sldMkLst>
        <pc:spChg chg="mod ord">
          <ac:chgData name="Frank Martin" userId="c44ed181-5baa-48fd-a8ba-bdb24d542224" providerId="ADAL" clId="{8A5B6EDC-12EA-49A4-B709-2F49E46CEDF4}" dt="2024-09-03T15:23:04.031" v="11" actId="700"/>
          <ac:spMkLst>
            <pc:docMk/>
            <pc:sldMk cId="1233343629" sldId="271"/>
            <ac:spMk id="2" creationId="{C16076BC-E80B-F24B-71F5-336C53F67DB9}"/>
          </ac:spMkLst>
        </pc:spChg>
        <pc:spChg chg="del">
          <ac:chgData name="Frank Martin" userId="c44ed181-5baa-48fd-a8ba-bdb24d542224" providerId="ADAL" clId="{8A5B6EDC-12EA-49A4-B709-2F49E46CEDF4}" dt="2024-09-03T15:22:54.598" v="10" actId="478"/>
          <ac:spMkLst>
            <pc:docMk/>
            <pc:sldMk cId="1233343629" sldId="271"/>
            <ac:spMk id="3" creationId="{FEFB3A52-37EB-3C25-35CE-77E9C80BF264}"/>
          </ac:spMkLst>
        </pc:spChg>
        <pc:spChg chg="add mod ord">
          <ac:chgData name="Frank Martin" userId="c44ed181-5baa-48fd-a8ba-bdb24d542224" providerId="ADAL" clId="{8A5B6EDC-12EA-49A4-B709-2F49E46CEDF4}" dt="2024-09-17T06:35:05.737" v="3379" actId="1076"/>
          <ac:spMkLst>
            <pc:docMk/>
            <pc:sldMk cId="1233343629" sldId="271"/>
            <ac:spMk id="4" creationId="{810F35F6-B44E-6A5E-5A4E-C662CDAD7F75}"/>
          </ac:spMkLst>
        </pc:spChg>
        <pc:spChg chg="add del mod ord">
          <ac:chgData name="Frank Martin" userId="c44ed181-5baa-48fd-a8ba-bdb24d542224" providerId="ADAL" clId="{8A5B6EDC-12EA-49A4-B709-2F49E46CEDF4}" dt="2024-09-03T15:24:36.319" v="78" actId="478"/>
          <ac:spMkLst>
            <pc:docMk/>
            <pc:sldMk cId="1233343629" sldId="271"/>
            <ac:spMk id="5" creationId="{3D282CAB-7305-C708-2FFE-02C68321B29F}"/>
          </ac:spMkLst>
        </pc:spChg>
        <pc:spChg chg="add mod ord">
          <ac:chgData name="Frank Martin" userId="c44ed181-5baa-48fd-a8ba-bdb24d542224" providerId="ADAL" clId="{8A5B6EDC-12EA-49A4-B709-2F49E46CEDF4}" dt="2024-09-17T06:34:59.880" v="3378" actId="1076"/>
          <ac:spMkLst>
            <pc:docMk/>
            <pc:sldMk cId="1233343629" sldId="271"/>
            <ac:spMk id="6" creationId="{FD52BB17-C8AB-E9C4-310C-149549A3C92E}"/>
          </ac:spMkLst>
        </pc:spChg>
        <pc:spChg chg="add del mod ord">
          <ac:chgData name="Frank Martin" userId="c44ed181-5baa-48fd-a8ba-bdb24d542224" providerId="ADAL" clId="{8A5B6EDC-12EA-49A4-B709-2F49E46CEDF4}" dt="2024-09-03T15:30:01.271" v="82"/>
          <ac:spMkLst>
            <pc:docMk/>
            <pc:sldMk cId="1233343629" sldId="271"/>
            <ac:spMk id="7" creationId="{35230713-92ED-8DC0-890F-2D15BB622203}"/>
          </ac:spMkLst>
        </pc:spChg>
        <pc:spChg chg="add mod">
          <ac:chgData name="Frank Martin" userId="c44ed181-5baa-48fd-a8ba-bdb24d542224" providerId="ADAL" clId="{8A5B6EDC-12EA-49A4-B709-2F49E46CEDF4}" dt="2024-09-03T15:24:12.107" v="76" actId="1076"/>
          <ac:spMkLst>
            <pc:docMk/>
            <pc:sldMk cId="1233343629" sldId="271"/>
            <ac:spMk id="8" creationId="{E8BC2866-9046-42E0-8428-271584EFCB19}"/>
          </ac:spMkLst>
        </pc:spChg>
        <pc:picChg chg="add del mod">
          <ac:chgData name="Frank Martin" userId="c44ed181-5baa-48fd-a8ba-bdb24d542224" providerId="ADAL" clId="{8A5B6EDC-12EA-49A4-B709-2F49E46CEDF4}" dt="2024-09-17T06:35:29.347" v="3386" actId="478"/>
          <ac:picMkLst>
            <pc:docMk/>
            <pc:sldMk cId="1233343629" sldId="271"/>
            <ac:picMk id="5" creationId="{867E4308-AF59-EA45-9C42-EA24B3C099F0}"/>
          </ac:picMkLst>
        </pc:picChg>
        <pc:picChg chg="add mod">
          <ac:chgData name="Frank Martin" userId="c44ed181-5baa-48fd-a8ba-bdb24d542224" providerId="ADAL" clId="{8A5B6EDC-12EA-49A4-B709-2F49E46CEDF4}" dt="2024-09-17T06:35:36.464" v="3389" actId="1076"/>
          <ac:picMkLst>
            <pc:docMk/>
            <pc:sldMk cId="1233343629" sldId="271"/>
            <ac:picMk id="9" creationId="{D4C7678A-39AB-6497-CF64-37D969F3813A}"/>
          </ac:picMkLst>
        </pc:picChg>
        <pc:picChg chg="add mod ord">
          <ac:chgData name="Frank Martin" userId="c44ed181-5baa-48fd-a8ba-bdb24d542224" providerId="ADAL" clId="{8A5B6EDC-12EA-49A4-B709-2F49E46CEDF4}" dt="2024-09-17T06:35:05.737" v="3379" actId="1076"/>
          <ac:picMkLst>
            <pc:docMk/>
            <pc:sldMk cId="1233343629" sldId="271"/>
            <ac:picMk id="10" creationId="{FA72025D-22FB-4D38-90B3-40D12E50C4EE}"/>
          </ac:picMkLst>
        </pc:picChg>
        <pc:picChg chg="add del mod">
          <ac:chgData name="Frank Martin" userId="c44ed181-5baa-48fd-a8ba-bdb24d542224" providerId="ADAL" clId="{8A5B6EDC-12EA-49A4-B709-2F49E46CEDF4}" dt="2024-09-17T06:34:18.083" v="3368" actId="478"/>
          <ac:picMkLst>
            <pc:docMk/>
            <pc:sldMk cId="1233343629" sldId="271"/>
            <ac:picMk id="12" creationId="{033CFB41-5C3B-4B52-3757-3CC370F7BD43}"/>
          </ac:picMkLst>
        </pc:picChg>
        <pc:picChg chg="add mod">
          <ac:chgData name="Frank Martin" userId="c44ed181-5baa-48fd-a8ba-bdb24d542224" providerId="ADAL" clId="{8A5B6EDC-12EA-49A4-B709-2F49E46CEDF4}" dt="2024-09-03T15:36:24.152" v="97" actId="571"/>
          <ac:picMkLst>
            <pc:docMk/>
            <pc:sldMk cId="1233343629" sldId="271"/>
            <ac:picMk id="13" creationId="{E41AF953-CE36-66E0-D0D7-8E71C981F969}"/>
          </ac:picMkLst>
        </pc:picChg>
      </pc:sldChg>
      <pc:sldChg chg="addSp delSp modSp new mod modClrScheme chgLayout modNotesTx">
        <pc:chgData name="Frank Martin" userId="c44ed181-5baa-48fd-a8ba-bdb24d542224" providerId="ADAL" clId="{8A5B6EDC-12EA-49A4-B709-2F49E46CEDF4}" dt="2024-09-17T06:36:23.577" v="3397" actId="113"/>
        <pc:sldMkLst>
          <pc:docMk/>
          <pc:sldMk cId="1160348831" sldId="272"/>
        </pc:sldMkLst>
        <pc:spChg chg="del mod ord">
          <ac:chgData name="Frank Martin" userId="c44ed181-5baa-48fd-a8ba-bdb24d542224" providerId="ADAL" clId="{8A5B6EDC-12EA-49A4-B709-2F49E46CEDF4}" dt="2024-09-03T15:37:21.536" v="140" actId="700"/>
          <ac:spMkLst>
            <pc:docMk/>
            <pc:sldMk cId="1160348831" sldId="272"/>
            <ac:spMk id="2" creationId="{A1080290-7336-023B-6106-7FF9E450EE53}"/>
          </ac:spMkLst>
        </pc:spChg>
        <pc:spChg chg="del mod ord">
          <ac:chgData name="Frank Martin" userId="c44ed181-5baa-48fd-a8ba-bdb24d542224" providerId="ADAL" clId="{8A5B6EDC-12EA-49A4-B709-2F49E46CEDF4}" dt="2024-09-03T15:37:21.536" v="140" actId="700"/>
          <ac:spMkLst>
            <pc:docMk/>
            <pc:sldMk cId="1160348831" sldId="272"/>
            <ac:spMk id="3" creationId="{A5BFDEFD-98AC-C2E8-40A6-82E52422D1B1}"/>
          </ac:spMkLst>
        </pc:spChg>
        <pc:spChg chg="del mod ord">
          <ac:chgData name="Frank Martin" userId="c44ed181-5baa-48fd-a8ba-bdb24d542224" providerId="ADAL" clId="{8A5B6EDC-12EA-49A4-B709-2F49E46CEDF4}" dt="2024-09-03T15:37:21.536" v="140" actId="700"/>
          <ac:spMkLst>
            <pc:docMk/>
            <pc:sldMk cId="1160348831" sldId="272"/>
            <ac:spMk id="4" creationId="{453EF852-E68B-0A20-7D00-8D2BEE7863F6}"/>
          </ac:spMkLst>
        </pc:spChg>
        <pc:spChg chg="del">
          <ac:chgData name="Frank Martin" userId="c44ed181-5baa-48fd-a8ba-bdb24d542224" providerId="ADAL" clId="{8A5B6EDC-12EA-49A4-B709-2F49E46CEDF4}" dt="2024-09-03T15:37:21.536" v="140" actId="700"/>
          <ac:spMkLst>
            <pc:docMk/>
            <pc:sldMk cId="1160348831" sldId="272"/>
            <ac:spMk id="5" creationId="{356F3F41-9559-CD1C-B767-C9A0EAD36C81}"/>
          </ac:spMkLst>
        </pc:spChg>
        <pc:spChg chg="del">
          <ac:chgData name="Frank Martin" userId="c44ed181-5baa-48fd-a8ba-bdb24d542224" providerId="ADAL" clId="{8A5B6EDC-12EA-49A4-B709-2F49E46CEDF4}" dt="2024-09-03T15:37:21.536" v="140" actId="700"/>
          <ac:spMkLst>
            <pc:docMk/>
            <pc:sldMk cId="1160348831" sldId="272"/>
            <ac:spMk id="6" creationId="{52AF595C-F1E0-2A69-548A-5C15BFC4014B}"/>
          </ac:spMkLst>
        </pc:spChg>
        <pc:spChg chg="add mod ord">
          <ac:chgData name="Frank Martin" userId="c44ed181-5baa-48fd-a8ba-bdb24d542224" providerId="ADAL" clId="{8A5B6EDC-12EA-49A4-B709-2F49E46CEDF4}" dt="2024-09-03T15:37:38.149" v="177" actId="404"/>
          <ac:spMkLst>
            <pc:docMk/>
            <pc:sldMk cId="1160348831" sldId="272"/>
            <ac:spMk id="7" creationId="{D0E66550-C9BD-B8A0-FEC4-E3DCE293F47A}"/>
          </ac:spMkLst>
        </pc:spChg>
        <pc:spChg chg="add del mod ord">
          <ac:chgData name="Frank Martin" userId="c44ed181-5baa-48fd-a8ba-bdb24d542224" providerId="ADAL" clId="{8A5B6EDC-12EA-49A4-B709-2F49E46CEDF4}" dt="2024-09-03T15:44:57.753" v="588"/>
          <ac:spMkLst>
            <pc:docMk/>
            <pc:sldMk cId="1160348831" sldId="272"/>
            <ac:spMk id="8" creationId="{2BC93328-C8C2-23C0-AE11-7EA299436587}"/>
          </ac:spMkLst>
        </pc:spChg>
        <pc:spChg chg="add mod ord">
          <ac:chgData name="Frank Martin" userId="c44ed181-5baa-48fd-a8ba-bdb24d542224" providerId="ADAL" clId="{8A5B6EDC-12EA-49A4-B709-2F49E46CEDF4}" dt="2024-09-17T06:36:23.577" v="3397" actId="113"/>
          <ac:spMkLst>
            <pc:docMk/>
            <pc:sldMk cId="1160348831" sldId="272"/>
            <ac:spMk id="9" creationId="{CF60E146-9D20-D59E-684F-FB200FF3580E}"/>
          </ac:spMkLst>
        </pc:spChg>
        <pc:spChg chg="add mod">
          <ac:chgData name="Frank Martin" userId="c44ed181-5baa-48fd-a8ba-bdb24d542224" providerId="ADAL" clId="{8A5B6EDC-12EA-49A4-B709-2F49E46CEDF4}" dt="2024-09-03T15:41:46.028" v="568" actId="14100"/>
          <ac:spMkLst>
            <pc:docMk/>
            <pc:sldMk cId="1160348831" sldId="272"/>
            <ac:spMk id="10" creationId="{8FB9BDC3-146D-01C2-374D-FDFB430186AB}"/>
          </ac:spMkLst>
        </pc:spChg>
        <pc:spChg chg="add mod">
          <ac:chgData name="Frank Martin" userId="c44ed181-5baa-48fd-a8ba-bdb24d542224" providerId="ADAL" clId="{8A5B6EDC-12EA-49A4-B709-2F49E46CEDF4}" dt="2024-09-03T15:41:48.797" v="569" actId="14100"/>
          <ac:spMkLst>
            <pc:docMk/>
            <pc:sldMk cId="1160348831" sldId="272"/>
            <ac:spMk id="11" creationId="{0CFCA009-2B74-4465-F827-0C4F68604B9B}"/>
          </ac:spMkLst>
        </pc:spChg>
        <pc:picChg chg="add mod">
          <ac:chgData name="Frank Martin" userId="c44ed181-5baa-48fd-a8ba-bdb24d542224" providerId="ADAL" clId="{8A5B6EDC-12EA-49A4-B709-2F49E46CEDF4}" dt="2024-09-03T15:42:20.187" v="579" actId="207"/>
          <ac:picMkLst>
            <pc:docMk/>
            <pc:sldMk cId="1160348831" sldId="272"/>
            <ac:picMk id="12" creationId="{8DF22D1C-F946-6156-C40F-5623402EF4B2}"/>
          </ac:picMkLst>
        </pc:picChg>
        <pc:picChg chg="add mod">
          <ac:chgData name="Frank Martin" userId="c44ed181-5baa-48fd-a8ba-bdb24d542224" providerId="ADAL" clId="{8A5B6EDC-12EA-49A4-B709-2F49E46CEDF4}" dt="2024-09-03T15:44:59.055" v="590" actId="962"/>
          <ac:picMkLst>
            <pc:docMk/>
            <pc:sldMk cId="1160348831" sldId="272"/>
            <ac:picMk id="14" creationId="{6839C7E3-6BEF-329D-C571-79C5747ED2C6}"/>
          </ac:picMkLst>
        </pc:picChg>
      </pc:sldChg>
      <pc:sldChg chg="addSp modSp add mod ord">
        <pc:chgData name="Frank Martin" userId="c44ed181-5baa-48fd-a8ba-bdb24d542224" providerId="ADAL" clId="{8A5B6EDC-12EA-49A4-B709-2F49E46CEDF4}" dt="2024-09-17T06:37:32.844" v="3398" actId="113"/>
        <pc:sldMkLst>
          <pc:docMk/>
          <pc:sldMk cId="1965694472" sldId="273"/>
        </pc:sldMkLst>
        <pc:spChg chg="mod">
          <ac:chgData name="Frank Martin" userId="c44ed181-5baa-48fd-a8ba-bdb24d542224" providerId="ADAL" clId="{8A5B6EDC-12EA-49A4-B709-2F49E46CEDF4}" dt="2024-09-03T15:45:43.071" v="613" actId="20577"/>
          <ac:spMkLst>
            <pc:docMk/>
            <pc:sldMk cId="1965694472" sldId="273"/>
            <ac:spMk id="2" creationId="{3E753690-7C0A-1DCB-6CC1-221EBAF0554B}"/>
          </ac:spMkLst>
        </pc:spChg>
        <pc:spChg chg="add">
          <ac:chgData name="Frank Martin" userId="c44ed181-5baa-48fd-a8ba-bdb24d542224" providerId="ADAL" clId="{8A5B6EDC-12EA-49A4-B709-2F49E46CEDF4}" dt="2024-09-03T15:45:52.907" v="614"/>
          <ac:spMkLst>
            <pc:docMk/>
            <pc:sldMk cId="1965694472" sldId="273"/>
            <ac:spMk id="3" creationId="{18280D37-2F41-ABAB-2845-A74336816B23}"/>
          </ac:spMkLst>
        </pc:spChg>
        <pc:spChg chg="mod">
          <ac:chgData name="Frank Martin" userId="c44ed181-5baa-48fd-a8ba-bdb24d542224" providerId="ADAL" clId="{8A5B6EDC-12EA-49A4-B709-2F49E46CEDF4}" dt="2024-09-17T06:37:32.844" v="3398" actId="113"/>
          <ac:spMkLst>
            <pc:docMk/>
            <pc:sldMk cId="1965694472" sldId="273"/>
            <ac:spMk id="4" creationId="{C2347EAB-310F-AA11-3CA2-ED03192E5F1C}"/>
          </ac:spMkLst>
        </pc:spChg>
        <pc:spChg chg="mod">
          <ac:chgData name="Frank Martin" userId="c44ed181-5baa-48fd-a8ba-bdb24d542224" providerId="ADAL" clId="{8A5B6EDC-12EA-49A4-B709-2F49E46CEDF4}" dt="2024-09-03T15:46:50.485" v="677" actId="14100"/>
          <ac:spMkLst>
            <pc:docMk/>
            <pc:sldMk cId="1965694472" sldId="273"/>
            <ac:spMk id="6" creationId="{CA19470A-5F51-12FD-2153-64630DF1BC11}"/>
          </ac:spMkLst>
        </pc:spChg>
        <pc:spChg chg="add mod">
          <ac:chgData name="Frank Martin" userId="c44ed181-5baa-48fd-a8ba-bdb24d542224" providerId="ADAL" clId="{8A5B6EDC-12EA-49A4-B709-2F49E46CEDF4}" dt="2024-09-03T15:46:01.450" v="616"/>
          <ac:spMkLst>
            <pc:docMk/>
            <pc:sldMk cId="1965694472" sldId="273"/>
            <ac:spMk id="7" creationId="{F261576A-A142-179F-BF93-55F954829263}"/>
          </ac:spMkLst>
        </pc:spChg>
        <pc:spChg chg="mod">
          <ac:chgData name="Frank Martin" userId="c44ed181-5baa-48fd-a8ba-bdb24d542224" providerId="ADAL" clId="{8A5B6EDC-12EA-49A4-B709-2F49E46CEDF4}" dt="2024-09-04T06:05:21.370" v="1709" actId="20577"/>
          <ac:spMkLst>
            <pc:docMk/>
            <pc:sldMk cId="1965694472" sldId="273"/>
            <ac:spMk id="8" creationId="{4663E07E-CCB9-CE25-8A7E-34AD993CC5C2}"/>
          </ac:spMkLst>
        </pc:spChg>
      </pc:sldChg>
      <pc:sldChg chg="addSp delSp modSp add mod ord replId modNotesTx">
        <pc:chgData name="Frank Martin" userId="c44ed181-5baa-48fd-a8ba-bdb24d542224" providerId="ADAL" clId="{8A5B6EDC-12EA-49A4-B709-2F49E46CEDF4}" dt="2024-09-03T15:49:16.383" v="707" actId="1076"/>
        <pc:sldMkLst>
          <pc:docMk/>
          <pc:sldMk cId="1542158334" sldId="274"/>
        </pc:sldMkLst>
        <pc:spChg chg="mod">
          <ac:chgData name="Frank Martin" userId="c44ed181-5baa-48fd-a8ba-bdb24d542224" providerId="ADAL" clId="{8A5B6EDC-12EA-49A4-B709-2F49E46CEDF4}" dt="2024-09-03T15:48:44.472" v="699" actId="20577"/>
          <ac:spMkLst>
            <pc:docMk/>
            <pc:sldMk cId="1542158334" sldId="274"/>
            <ac:spMk id="2" creationId="{1C911ABE-F183-6353-9C65-9032CAE62F35}"/>
          </ac:spMkLst>
        </pc:spChg>
        <pc:spChg chg="del">
          <ac:chgData name="Frank Martin" userId="c44ed181-5baa-48fd-a8ba-bdb24d542224" providerId="ADAL" clId="{8A5B6EDC-12EA-49A4-B709-2F49E46CEDF4}" dt="2024-09-03T15:49:11.836" v="706" actId="478"/>
          <ac:spMkLst>
            <pc:docMk/>
            <pc:sldMk cId="1542158334" sldId="274"/>
            <ac:spMk id="11" creationId="{5EC792CF-B530-DA6F-0689-87979DFA5B83}"/>
          </ac:spMkLst>
        </pc:spChg>
        <pc:picChg chg="add mod">
          <ac:chgData name="Frank Martin" userId="c44ed181-5baa-48fd-a8ba-bdb24d542224" providerId="ADAL" clId="{8A5B6EDC-12EA-49A4-B709-2F49E46CEDF4}" dt="2024-09-03T15:49:16.383" v="707" actId="1076"/>
          <ac:picMkLst>
            <pc:docMk/>
            <pc:sldMk cId="1542158334" sldId="274"/>
            <ac:picMk id="8" creationId="{88A07EBA-54EE-9071-CE48-FA5F5F223876}"/>
          </ac:picMkLst>
        </pc:picChg>
        <pc:picChg chg="del">
          <ac:chgData name="Frank Martin" userId="c44ed181-5baa-48fd-a8ba-bdb24d542224" providerId="ADAL" clId="{8A5B6EDC-12EA-49A4-B709-2F49E46CEDF4}" dt="2024-09-03T15:48:37.386" v="679" actId="478"/>
          <ac:picMkLst>
            <pc:docMk/>
            <pc:sldMk cId="1542158334" sldId="274"/>
            <ac:picMk id="10" creationId="{E1F40350-33B0-3468-8E47-392D62352125}"/>
          </ac:picMkLst>
        </pc:picChg>
        <pc:cxnChg chg="del mod">
          <ac:chgData name="Frank Martin" userId="c44ed181-5baa-48fd-a8ba-bdb24d542224" providerId="ADAL" clId="{8A5B6EDC-12EA-49A4-B709-2F49E46CEDF4}" dt="2024-09-03T15:49:11.836" v="706" actId="478"/>
          <ac:cxnSpMkLst>
            <pc:docMk/>
            <pc:sldMk cId="1542158334" sldId="274"/>
            <ac:cxnSpMk id="12" creationId="{B42158B3-9DFC-54BB-A6BE-FF2CE41773AD}"/>
          </ac:cxnSpMkLst>
        </pc:cxnChg>
      </pc:sldChg>
      <pc:sldChg chg="addSp delSp modSp new mod">
        <pc:chgData name="Frank Martin" userId="c44ed181-5baa-48fd-a8ba-bdb24d542224" providerId="ADAL" clId="{8A5B6EDC-12EA-49A4-B709-2F49E46CEDF4}" dt="2024-09-04T05:44:52.885" v="1155" actId="20577"/>
        <pc:sldMkLst>
          <pc:docMk/>
          <pc:sldMk cId="3861035084" sldId="275"/>
        </pc:sldMkLst>
        <pc:spChg chg="mod">
          <ac:chgData name="Frank Martin" userId="c44ed181-5baa-48fd-a8ba-bdb24d542224" providerId="ADAL" clId="{8A5B6EDC-12EA-49A4-B709-2F49E46CEDF4}" dt="2024-09-04T05:33:34.513" v="733" actId="20577"/>
          <ac:spMkLst>
            <pc:docMk/>
            <pc:sldMk cId="3861035084" sldId="275"/>
            <ac:spMk id="2" creationId="{85F8AA32-2D96-8534-340A-0D3A68BA60F5}"/>
          </ac:spMkLst>
        </pc:spChg>
        <pc:spChg chg="del">
          <ac:chgData name="Frank Martin" userId="c44ed181-5baa-48fd-a8ba-bdb24d542224" providerId="ADAL" clId="{8A5B6EDC-12EA-49A4-B709-2F49E46CEDF4}" dt="2024-09-04T05:34:40.539" v="734" actId="478"/>
          <ac:spMkLst>
            <pc:docMk/>
            <pc:sldMk cId="3861035084" sldId="275"/>
            <ac:spMk id="3" creationId="{0E0FF817-ABAC-C730-2995-802AA84B9249}"/>
          </ac:spMkLst>
        </pc:spChg>
        <pc:spChg chg="add del mod">
          <ac:chgData name="Frank Martin" userId="c44ed181-5baa-48fd-a8ba-bdb24d542224" providerId="ADAL" clId="{8A5B6EDC-12EA-49A4-B709-2F49E46CEDF4}" dt="2024-09-04T05:38:05.469" v="736" actId="478"/>
          <ac:spMkLst>
            <pc:docMk/>
            <pc:sldMk cId="3861035084" sldId="275"/>
            <ac:spMk id="4" creationId="{72D4A3AF-C4F9-BB6B-84B6-E3F68ABE7D13}"/>
          </ac:spMkLst>
        </pc:spChg>
        <pc:spChg chg="add del mod">
          <ac:chgData name="Frank Martin" userId="c44ed181-5baa-48fd-a8ba-bdb24d542224" providerId="ADAL" clId="{8A5B6EDC-12EA-49A4-B709-2F49E46CEDF4}" dt="2024-09-04T05:39:35.810" v="737" actId="478"/>
          <ac:spMkLst>
            <pc:docMk/>
            <pc:sldMk cId="3861035084" sldId="275"/>
            <ac:spMk id="8" creationId="{050E61AD-96ED-4B71-C0E3-DAB43DDB50FD}"/>
          </ac:spMkLst>
        </pc:spChg>
        <pc:spChg chg="add mod">
          <ac:chgData name="Frank Martin" userId="c44ed181-5baa-48fd-a8ba-bdb24d542224" providerId="ADAL" clId="{8A5B6EDC-12EA-49A4-B709-2F49E46CEDF4}" dt="2024-09-04T05:44:18.177" v="1149" actId="1076"/>
          <ac:spMkLst>
            <pc:docMk/>
            <pc:sldMk cId="3861035084" sldId="275"/>
            <ac:spMk id="9" creationId="{7D615AB8-29FD-5C0B-0ACB-124B93504F97}"/>
          </ac:spMkLst>
        </pc:spChg>
        <pc:spChg chg="add del mod">
          <ac:chgData name="Frank Martin" userId="c44ed181-5baa-48fd-a8ba-bdb24d542224" providerId="ADAL" clId="{8A5B6EDC-12EA-49A4-B709-2F49E46CEDF4}" dt="2024-09-04T05:41:53.433" v="969" actId="478"/>
          <ac:spMkLst>
            <pc:docMk/>
            <pc:sldMk cId="3861035084" sldId="275"/>
            <ac:spMk id="10" creationId="{9B3DCE24-A06D-565F-9259-5BF027707B73}"/>
          </ac:spMkLst>
        </pc:spChg>
        <pc:spChg chg="add mod">
          <ac:chgData name="Frank Martin" userId="c44ed181-5baa-48fd-a8ba-bdb24d542224" providerId="ADAL" clId="{8A5B6EDC-12EA-49A4-B709-2F49E46CEDF4}" dt="2024-09-04T05:44:47.646" v="1154" actId="14100"/>
          <ac:spMkLst>
            <pc:docMk/>
            <pc:sldMk cId="3861035084" sldId="275"/>
            <ac:spMk id="12" creationId="{2C27E50E-54C4-7449-1FF5-DDFAFBBFE912}"/>
          </ac:spMkLst>
        </pc:spChg>
        <pc:spChg chg="add mod">
          <ac:chgData name="Frank Martin" userId="c44ed181-5baa-48fd-a8ba-bdb24d542224" providerId="ADAL" clId="{8A5B6EDC-12EA-49A4-B709-2F49E46CEDF4}" dt="2024-09-04T05:44:52.885" v="1155" actId="20577"/>
          <ac:spMkLst>
            <pc:docMk/>
            <pc:sldMk cId="3861035084" sldId="275"/>
            <ac:spMk id="13" creationId="{098171C4-1988-6B8C-7425-7BF10ABE531F}"/>
          </ac:spMkLst>
        </pc:spChg>
        <pc:picChg chg="add mod">
          <ac:chgData name="Frank Martin" userId="c44ed181-5baa-48fd-a8ba-bdb24d542224" providerId="ADAL" clId="{8A5B6EDC-12EA-49A4-B709-2F49E46CEDF4}" dt="2024-09-04T05:44:47.646" v="1154" actId="14100"/>
          <ac:picMkLst>
            <pc:docMk/>
            <pc:sldMk cId="3861035084" sldId="275"/>
            <ac:picMk id="14" creationId="{BEBB9A17-20A2-FEBB-3F4C-275F6C57C7C1}"/>
          </ac:picMkLst>
        </pc:picChg>
        <pc:cxnChg chg="add del mod">
          <ac:chgData name="Frank Martin" userId="c44ed181-5baa-48fd-a8ba-bdb24d542224" providerId="ADAL" clId="{8A5B6EDC-12EA-49A4-B709-2F49E46CEDF4}" dt="2024-09-04T05:38:05.469" v="736" actId="478"/>
          <ac:cxnSpMkLst>
            <pc:docMk/>
            <pc:sldMk cId="3861035084" sldId="275"/>
            <ac:cxnSpMk id="5" creationId="{E997D660-DB87-72D8-D23D-8868F6E08530}"/>
          </ac:cxnSpMkLst>
        </pc:cxnChg>
        <pc:cxnChg chg="add del mod">
          <ac:chgData name="Frank Martin" userId="c44ed181-5baa-48fd-a8ba-bdb24d542224" providerId="ADAL" clId="{8A5B6EDC-12EA-49A4-B709-2F49E46CEDF4}" dt="2024-09-04T05:38:05.469" v="736" actId="478"/>
          <ac:cxnSpMkLst>
            <pc:docMk/>
            <pc:sldMk cId="3861035084" sldId="275"/>
            <ac:cxnSpMk id="6" creationId="{8A3CF18E-4B67-158E-724E-C865ACFC6743}"/>
          </ac:cxnSpMkLst>
        </pc:cxnChg>
        <pc:cxnChg chg="add del mod">
          <ac:chgData name="Frank Martin" userId="c44ed181-5baa-48fd-a8ba-bdb24d542224" providerId="ADAL" clId="{8A5B6EDC-12EA-49A4-B709-2F49E46CEDF4}" dt="2024-09-04T05:41:53.433" v="969" actId="478"/>
          <ac:cxnSpMkLst>
            <pc:docMk/>
            <pc:sldMk cId="3861035084" sldId="275"/>
            <ac:cxnSpMk id="11" creationId="{7A9ABF6D-11D2-ACA1-36B5-6557E05205EC}"/>
          </ac:cxnSpMkLst>
        </pc:cxnChg>
      </pc:sldChg>
      <pc:sldChg chg="addSp delSp modSp new mod">
        <pc:chgData name="Frank Martin" userId="c44ed181-5baa-48fd-a8ba-bdb24d542224" providerId="ADAL" clId="{8A5B6EDC-12EA-49A4-B709-2F49E46CEDF4}" dt="2024-09-17T06:39:57.660" v="3441" actId="1076"/>
        <pc:sldMkLst>
          <pc:docMk/>
          <pc:sldMk cId="2411101350" sldId="276"/>
        </pc:sldMkLst>
        <pc:spChg chg="mod">
          <ac:chgData name="Frank Martin" userId="c44ed181-5baa-48fd-a8ba-bdb24d542224" providerId="ADAL" clId="{8A5B6EDC-12EA-49A4-B709-2F49E46CEDF4}" dt="2024-09-04T05:45:51.847" v="1176" actId="313"/>
          <ac:spMkLst>
            <pc:docMk/>
            <pc:sldMk cId="2411101350" sldId="276"/>
            <ac:spMk id="2" creationId="{72533948-D900-4D8C-0135-E36A2DFCCCA3}"/>
          </ac:spMkLst>
        </pc:spChg>
        <pc:spChg chg="del">
          <ac:chgData name="Frank Martin" userId="c44ed181-5baa-48fd-a8ba-bdb24d542224" providerId="ADAL" clId="{8A5B6EDC-12EA-49A4-B709-2F49E46CEDF4}" dt="2024-09-04T05:45:48.822" v="1175" actId="478"/>
          <ac:spMkLst>
            <pc:docMk/>
            <pc:sldMk cId="2411101350" sldId="276"/>
            <ac:spMk id="3" creationId="{E56C2E68-0105-62CC-799F-41786458FAE8}"/>
          </ac:spMkLst>
        </pc:spChg>
        <pc:spChg chg="mod">
          <ac:chgData name="Frank Martin" userId="c44ed181-5baa-48fd-a8ba-bdb24d542224" providerId="ADAL" clId="{8A5B6EDC-12EA-49A4-B709-2F49E46CEDF4}" dt="2024-09-04T05:45:59.408" v="1177"/>
          <ac:spMkLst>
            <pc:docMk/>
            <pc:sldMk cId="2411101350" sldId="276"/>
            <ac:spMk id="5" creationId="{E22F477D-E309-D5D9-1A59-1F05FD91FABE}"/>
          </ac:spMkLst>
        </pc:spChg>
        <pc:spChg chg="mod">
          <ac:chgData name="Frank Martin" userId="c44ed181-5baa-48fd-a8ba-bdb24d542224" providerId="ADAL" clId="{8A5B6EDC-12EA-49A4-B709-2F49E46CEDF4}" dt="2024-09-04T05:45:59.408" v="1177"/>
          <ac:spMkLst>
            <pc:docMk/>
            <pc:sldMk cId="2411101350" sldId="276"/>
            <ac:spMk id="6" creationId="{6B355BEC-7631-D130-9262-508DB5D0951C}"/>
          </ac:spMkLst>
        </pc:spChg>
        <pc:spChg chg="mod">
          <ac:chgData name="Frank Martin" userId="c44ed181-5baa-48fd-a8ba-bdb24d542224" providerId="ADAL" clId="{8A5B6EDC-12EA-49A4-B709-2F49E46CEDF4}" dt="2024-09-04T05:47:48.229" v="1187"/>
          <ac:spMkLst>
            <pc:docMk/>
            <pc:sldMk cId="2411101350" sldId="276"/>
            <ac:spMk id="9" creationId="{F5279E10-6D26-2DAA-1F56-371F6274CFA9}"/>
          </ac:spMkLst>
        </pc:spChg>
        <pc:spChg chg="mod">
          <ac:chgData name="Frank Martin" userId="c44ed181-5baa-48fd-a8ba-bdb24d542224" providerId="ADAL" clId="{8A5B6EDC-12EA-49A4-B709-2F49E46CEDF4}" dt="2024-09-04T05:47:48.229" v="1187"/>
          <ac:spMkLst>
            <pc:docMk/>
            <pc:sldMk cId="2411101350" sldId="276"/>
            <ac:spMk id="10" creationId="{4A05F651-1057-1BAB-70FB-D5B724C1463D}"/>
          </ac:spMkLst>
        </pc:spChg>
        <pc:spChg chg="add mod">
          <ac:chgData name="Frank Martin" userId="c44ed181-5baa-48fd-a8ba-bdb24d542224" providerId="ADAL" clId="{8A5B6EDC-12EA-49A4-B709-2F49E46CEDF4}" dt="2024-09-04T05:51:24.681" v="1286" actId="1076"/>
          <ac:spMkLst>
            <pc:docMk/>
            <pc:sldMk cId="2411101350" sldId="276"/>
            <ac:spMk id="11" creationId="{C58E57AE-3704-85DE-9362-4F59EDE71514}"/>
          </ac:spMkLst>
        </pc:spChg>
        <pc:spChg chg="mod">
          <ac:chgData name="Frank Martin" userId="c44ed181-5baa-48fd-a8ba-bdb24d542224" providerId="ADAL" clId="{8A5B6EDC-12EA-49A4-B709-2F49E46CEDF4}" dt="2024-09-04T05:49:01.245" v="1249"/>
          <ac:spMkLst>
            <pc:docMk/>
            <pc:sldMk cId="2411101350" sldId="276"/>
            <ac:spMk id="13" creationId="{C8B5930F-0F2F-CC32-CE94-058C7AE8538E}"/>
          </ac:spMkLst>
        </pc:spChg>
        <pc:spChg chg="mod">
          <ac:chgData name="Frank Martin" userId="c44ed181-5baa-48fd-a8ba-bdb24d542224" providerId="ADAL" clId="{8A5B6EDC-12EA-49A4-B709-2F49E46CEDF4}" dt="2024-09-04T05:49:06.600" v="1251" actId="20577"/>
          <ac:spMkLst>
            <pc:docMk/>
            <pc:sldMk cId="2411101350" sldId="276"/>
            <ac:spMk id="14" creationId="{05E3505D-96A7-6E6E-6EC0-4A529B92DC20}"/>
          </ac:spMkLst>
        </pc:spChg>
        <pc:spChg chg="add mod">
          <ac:chgData name="Frank Martin" userId="c44ed181-5baa-48fd-a8ba-bdb24d542224" providerId="ADAL" clId="{8A5B6EDC-12EA-49A4-B709-2F49E46CEDF4}" dt="2024-09-17T06:39:52.765" v="3440" actId="20577"/>
          <ac:spMkLst>
            <pc:docMk/>
            <pc:sldMk cId="2411101350" sldId="276"/>
            <ac:spMk id="15" creationId="{F58F2B0D-4D83-4615-526E-5A7B64F924FE}"/>
          </ac:spMkLst>
        </pc:spChg>
        <pc:grpChg chg="add del mod">
          <ac:chgData name="Frank Martin" userId="c44ed181-5baa-48fd-a8ba-bdb24d542224" providerId="ADAL" clId="{8A5B6EDC-12EA-49A4-B709-2F49E46CEDF4}" dt="2024-09-04T05:46:07.269" v="1178" actId="478"/>
          <ac:grpSpMkLst>
            <pc:docMk/>
            <pc:sldMk cId="2411101350" sldId="276"/>
            <ac:grpSpMk id="4" creationId="{A51C2B98-C0E5-8B71-C6C8-8976F4ED1CB7}"/>
          </ac:grpSpMkLst>
        </pc:grpChg>
        <pc:grpChg chg="add mod">
          <ac:chgData name="Frank Martin" userId="c44ed181-5baa-48fd-a8ba-bdb24d542224" providerId="ADAL" clId="{8A5B6EDC-12EA-49A4-B709-2F49E46CEDF4}" dt="2024-09-04T05:51:24.681" v="1286" actId="1076"/>
          <ac:grpSpMkLst>
            <pc:docMk/>
            <pc:sldMk cId="2411101350" sldId="276"/>
            <ac:grpSpMk id="8" creationId="{03A73F04-09CF-47A9-DAED-A958C73B5CE5}"/>
          </ac:grpSpMkLst>
        </pc:grpChg>
        <pc:grpChg chg="add mod">
          <ac:chgData name="Frank Martin" userId="c44ed181-5baa-48fd-a8ba-bdb24d542224" providerId="ADAL" clId="{8A5B6EDC-12EA-49A4-B709-2F49E46CEDF4}" dt="2024-09-04T05:51:24.681" v="1286" actId="1076"/>
          <ac:grpSpMkLst>
            <pc:docMk/>
            <pc:sldMk cId="2411101350" sldId="276"/>
            <ac:grpSpMk id="12" creationId="{8C2AEC70-F1CF-6947-81EE-B30614415F8A}"/>
          </ac:grpSpMkLst>
        </pc:grpChg>
        <pc:picChg chg="mod">
          <ac:chgData name="Frank Martin" userId="c44ed181-5baa-48fd-a8ba-bdb24d542224" providerId="ADAL" clId="{8A5B6EDC-12EA-49A4-B709-2F49E46CEDF4}" dt="2024-09-04T05:45:59.408" v="1177"/>
          <ac:picMkLst>
            <pc:docMk/>
            <pc:sldMk cId="2411101350" sldId="276"/>
            <ac:picMk id="7" creationId="{B83F9578-7155-3F2E-7F76-3BFB235CE58D}"/>
          </ac:picMkLst>
        </pc:picChg>
        <pc:picChg chg="add mod">
          <ac:chgData name="Frank Martin" userId="c44ed181-5baa-48fd-a8ba-bdb24d542224" providerId="ADAL" clId="{8A5B6EDC-12EA-49A4-B709-2F49E46CEDF4}" dt="2024-09-04T05:51:24.681" v="1286" actId="1076"/>
          <ac:picMkLst>
            <pc:docMk/>
            <pc:sldMk cId="2411101350" sldId="276"/>
            <ac:picMk id="17" creationId="{EE188200-B343-26CD-09B0-83F46AE3B5A0}"/>
          </ac:picMkLst>
        </pc:picChg>
        <pc:picChg chg="add del mod">
          <ac:chgData name="Frank Martin" userId="c44ed181-5baa-48fd-a8ba-bdb24d542224" providerId="ADAL" clId="{8A5B6EDC-12EA-49A4-B709-2F49E46CEDF4}" dt="2024-09-04T05:51:01.506" v="1282" actId="478"/>
          <ac:picMkLst>
            <pc:docMk/>
            <pc:sldMk cId="2411101350" sldId="276"/>
            <ac:picMk id="19" creationId="{5DEEDE13-395E-B225-3733-9996818B6B68}"/>
          </ac:picMkLst>
        </pc:picChg>
        <pc:picChg chg="add mod">
          <ac:chgData name="Frank Martin" userId="c44ed181-5baa-48fd-a8ba-bdb24d542224" providerId="ADAL" clId="{8A5B6EDC-12EA-49A4-B709-2F49E46CEDF4}" dt="2024-09-17T06:39:57.660" v="3441" actId="1076"/>
          <ac:picMkLst>
            <pc:docMk/>
            <pc:sldMk cId="2411101350" sldId="276"/>
            <ac:picMk id="21" creationId="{6BD56C21-4289-458D-CA22-5A99B02A8293}"/>
          </ac:picMkLst>
        </pc:picChg>
      </pc:sldChg>
      <pc:sldChg chg="addSp delSp modSp new mod">
        <pc:chgData name="Frank Martin" userId="c44ed181-5baa-48fd-a8ba-bdb24d542224" providerId="ADAL" clId="{8A5B6EDC-12EA-49A4-B709-2F49E46CEDF4}" dt="2024-09-04T06:03:52.110" v="1680" actId="14100"/>
        <pc:sldMkLst>
          <pc:docMk/>
          <pc:sldMk cId="836828318" sldId="277"/>
        </pc:sldMkLst>
        <pc:spChg chg="mod">
          <ac:chgData name="Frank Martin" userId="c44ed181-5baa-48fd-a8ba-bdb24d542224" providerId="ADAL" clId="{8A5B6EDC-12EA-49A4-B709-2F49E46CEDF4}" dt="2024-09-04T05:52:21.136" v="1329" actId="20577"/>
          <ac:spMkLst>
            <pc:docMk/>
            <pc:sldMk cId="836828318" sldId="277"/>
            <ac:spMk id="2" creationId="{9DC26953-E175-AF78-271E-D535E63FA9E1}"/>
          </ac:spMkLst>
        </pc:spChg>
        <pc:spChg chg="del">
          <ac:chgData name="Frank Martin" userId="c44ed181-5baa-48fd-a8ba-bdb24d542224" providerId="ADAL" clId="{8A5B6EDC-12EA-49A4-B709-2F49E46CEDF4}" dt="2024-09-04T05:52:13.197" v="1326" actId="478"/>
          <ac:spMkLst>
            <pc:docMk/>
            <pc:sldMk cId="836828318" sldId="277"/>
            <ac:spMk id="3" creationId="{32806679-1A72-9F51-B56B-E9ADDE2075CB}"/>
          </ac:spMkLst>
        </pc:spChg>
        <pc:spChg chg="add mod">
          <ac:chgData name="Frank Martin" userId="c44ed181-5baa-48fd-a8ba-bdb24d542224" providerId="ADAL" clId="{8A5B6EDC-12EA-49A4-B709-2F49E46CEDF4}" dt="2024-09-04T05:52:33.882" v="1332" actId="14100"/>
          <ac:spMkLst>
            <pc:docMk/>
            <pc:sldMk cId="836828318" sldId="277"/>
            <ac:spMk id="4" creationId="{D6E603C8-055A-FE48-639F-42A486287B17}"/>
          </ac:spMkLst>
        </pc:spChg>
        <pc:spChg chg="add mod">
          <ac:chgData name="Frank Martin" userId="c44ed181-5baa-48fd-a8ba-bdb24d542224" providerId="ADAL" clId="{8A5B6EDC-12EA-49A4-B709-2F49E46CEDF4}" dt="2024-09-04T06:01:52.870" v="1549" actId="14100"/>
          <ac:spMkLst>
            <pc:docMk/>
            <pc:sldMk cId="836828318" sldId="277"/>
            <ac:spMk id="5" creationId="{3AED7A2F-4CFC-6268-DC3C-92ACBFF027A0}"/>
          </ac:spMkLst>
        </pc:spChg>
        <pc:spChg chg="add">
          <ac:chgData name="Frank Martin" userId="c44ed181-5baa-48fd-a8ba-bdb24d542224" providerId="ADAL" clId="{8A5B6EDC-12EA-49A4-B709-2F49E46CEDF4}" dt="2024-09-04T05:55:33.631" v="1416"/>
          <ac:spMkLst>
            <pc:docMk/>
            <pc:sldMk cId="836828318" sldId="277"/>
            <ac:spMk id="11" creationId="{78019231-B86C-42E1-A5FD-BF69ECA69537}"/>
          </ac:spMkLst>
        </pc:spChg>
        <pc:spChg chg="add mod">
          <ac:chgData name="Frank Martin" userId="c44ed181-5baa-48fd-a8ba-bdb24d542224" providerId="ADAL" clId="{8A5B6EDC-12EA-49A4-B709-2F49E46CEDF4}" dt="2024-09-04T06:03:38.251" v="1677" actId="20577"/>
          <ac:spMkLst>
            <pc:docMk/>
            <pc:sldMk cId="836828318" sldId="277"/>
            <ac:spMk id="12" creationId="{FC4FDA99-612E-73A0-2452-4DFB9F51D306}"/>
          </ac:spMkLst>
        </pc:spChg>
        <pc:picChg chg="add del mod">
          <ac:chgData name="Frank Martin" userId="c44ed181-5baa-48fd-a8ba-bdb24d542224" providerId="ADAL" clId="{8A5B6EDC-12EA-49A4-B709-2F49E46CEDF4}" dt="2024-09-04T05:53:17.804" v="1337" actId="478"/>
          <ac:picMkLst>
            <pc:docMk/>
            <pc:sldMk cId="836828318" sldId="277"/>
            <ac:picMk id="6" creationId="{A734C4D7-0D2D-BA86-7772-19C62B4E9B68}"/>
          </ac:picMkLst>
        </pc:picChg>
        <pc:picChg chg="add del mod">
          <ac:chgData name="Frank Martin" userId="c44ed181-5baa-48fd-a8ba-bdb24d542224" providerId="ADAL" clId="{8A5B6EDC-12EA-49A4-B709-2F49E46CEDF4}" dt="2024-09-04T05:53:35.434" v="1341" actId="478"/>
          <ac:picMkLst>
            <pc:docMk/>
            <pc:sldMk cId="836828318" sldId="277"/>
            <ac:picMk id="8" creationId="{838A341A-F79C-F7D6-1900-5D87A7C4050C}"/>
          </ac:picMkLst>
        </pc:picChg>
        <pc:picChg chg="add mod">
          <ac:chgData name="Frank Martin" userId="c44ed181-5baa-48fd-a8ba-bdb24d542224" providerId="ADAL" clId="{8A5B6EDC-12EA-49A4-B709-2F49E46CEDF4}" dt="2024-09-04T05:54:07.924" v="1352" actId="1076"/>
          <ac:picMkLst>
            <pc:docMk/>
            <pc:sldMk cId="836828318" sldId="277"/>
            <ac:picMk id="10" creationId="{3DE88241-F912-8E04-3078-A7ABEC101D57}"/>
          </ac:picMkLst>
        </pc:picChg>
        <pc:cxnChg chg="add mod">
          <ac:chgData name="Frank Martin" userId="c44ed181-5baa-48fd-a8ba-bdb24d542224" providerId="ADAL" clId="{8A5B6EDC-12EA-49A4-B709-2F49E46CEDF4}" dt="2024-09-04T06:03:52.110" v="1680" actId="14100"/>
          <ac:cxnSpMkLst>
            <pc:docMk/>
            <pc:sldMk cId="836828318" sldId="277"/>
            <ac:cxnSpMk id="13" creationId="{4259A43F-FF20-F866-6B07-AFCBC26C6080}"/>
          </ac:cxnSpMkLst>
        </pc:cxnChg>
      </pc:sldChg>
      <pc:sldChg chg="addSp delSp modSp new mod">
        <pc:chgData name="Frank Martin" userId="c44ed181-5baa-48fd-a8ba-bdb24d542224" providerId="ADAL" clId="{8A5B6EDC-12EA-49A4-B709-2F49E46CEDF4}" dt="2024-09-05T11:08:43.739" v="2507" actId="1076"/>
        <pc:sldMkLst>
          <pc:docMk/>
          <pc:sldMk cId="2478090827" sldId="278"/>
        </pc:sldMkLst>
        <pc:spChg chg="mod">
          <ac:chgData name="Frank Martin" userId="c44ed181-5baa-48fd-a8ba-bdb24d542224" providerId="ADAL" clId="{8A5B6EDC-12EA-49A4-B709-2F49E46CEDF4}" dt="2024-09-04T06:04:12.537" v="1694" actId="20577"/>
          <ac:spMkLst>
            <pc:docMk/>
            <pc:sldMk cId="2478090827" sldId="278"/>
            <ac:spMk id="2" creationId="{FDD487E5-318B-386C-CD06-D5691BCEDB07}"/>
          </ac:spMkLst>
        </pc:spChg>
        <pc:spChg chg="del">
          <ac:chgData name="Frank Martin" userId="c44ed181-5baa-48fd-a8ba-bdb24d542224" providerId="ADAL" clId="{8A5B6EDC-12EA-49A4-B709-2F49E46CEDF4}" dt="2024-09-04T06:04:21.929" v="1696" actId="478"/>
          <ac:spMkLst>
            <pc:docMk/>
            <pc:sldMk cId="2478090827" sldId="278"/>
            <ac:spMk id="3" creationId="{743E7BD5-1AF5-4CEE-C7D4-630CFE7DB43D}"/>
          </ac:spMkLst>
        </pc:spChg>
        <pc:spChg chg="mod">
          <ac:chgData name="Frank Martin" userId="c44ed181-5baa-48fd-a8ba-bdb24d542224" providerId="ADAL" clId="{8A5B6EDC-12EA-49A4-B709-2F49E46CEDF4}" dt="2024-09-04T06:04:19.846" v="1695"/>
          <ac:spMkLst>
            <pc:docMk/>
            <pc:sldMk cId="2478090827" sldId="278"/>
            <ac:spMk id="5" creationId="{CA15D675-9E34-AE3B-213C-8663C5A1FABC}"/>
          </ac:spMkLst>
        </pc:spChg>
        <pc:spChg chg="mod">
          <ac:chgData name="Frank Martin" userId="c44ed181-5baa-48fd-a8ba-bdb24d542224" providerId="ADAL" clId="{8A5B6EDC-12EA-49A4-B709-2F49E46CEDF4}" dt="2024-09-04T06:04:19.846" v="1695"/>
          <ac:spMkLst>
            <pc:docMk/>
            <pc:sldMk cId="2478090827" sldId="278"/>
            <ac:spMk id="6" creationId="{95B64A6A-981B-54A0-3B55-39DAE7A43E91}"/>
          </ac:spMkLst>
        </pc:spChg>
        <pc:spChg chg="add mod">
          <ac:chgData name="Frank Martin" userId="c44ed181-5baa-48fd-a8ba-bdb24d542224" providerId="ADAL" clId="{8A5B6EDC-12EA-49A4-B709-2F49E46CEDF4}" dt="2024-09-05T11:08:43.739" v="2507" actId="1076"/>
          <ac:spMkLst>
            <pc:docMk/>
            <pc:sldMk cId="2478090827" sldId="278"/>
            <ac:spMk id="8" creationId="{E3F4AE8A-71FE-1279-24AA-5A4DF2D66FBC}"/>
          </ac:spMkLst>
        </pc:spChg>
        <pc:spChg chg="mod">
          <ac:chgData name="Frank Martin" userId="c44ed181-5baa-48fd-a8ba-bdb24d542224" providerId="ADAL" clId="{8A5B6EDC-12EA-49A4-B709-2F49E46CEDF4}" dt="2024-09-04T06:06:00.616" v="1758" actId="14100"/>
          <ac:spMkLst>
            <pc:docMk/>
            <pc:sldMk cId="2478090827" sldId="278"/>
            <ac:spMk id="10" creationId="{1A0FD7E1-38F4-07F9-A60F-2B4FEC8EFB61}"/>
          </ac:spMkLst>
        </pc:spChg>
        <pc:spChg chg="mod">
          <ac:chgData name="Frank Martin" userId="c44ed181-5baa-48fd-a8ba-bdb24d542224" providerId="ADAL" clId="{8A5B6EDC-12EA-49A4-B709-2F49E46CEDF4}" dt="2024-09-04T06:06:14.235" v="1760" actId="207"/>
          <ac:spMkLst>
            <pc:docMk/>
            <pc:sldMk cId="2478090827" sldId="278"/>
            <ac:spMk id="11" creationId="{0182B887-F0D8-8270-4AFC-86F26E635BF0}"/>
          </ac:spMkLst>
        </pc:spChg>
        <pc:grpChg chg="add mod">
          <ac:chgData name="Frank Martin" userId="c44ed181-5baa-48fd-a8ba-bdb24d542224" providerId="ADAL" clId="{8A5B6EDC-12EA-49A4-B709-2F49E46CEDF4}" dt="2024-09-04T06:04:19.846" v="1695"/>
          <ac:grpSpMkLst>
            <pc:docMk/>
            <pc:sldMk cId="2478090827" sldId="278"/>
            <ac:grpSpMk id="4" creationId="{B039774C-C771-0A6D-4B84-268947D4D1F4}"/>
          </ac:grpSpMkLst>
        </pc:grpChg>
        <pc:grpChg chg="add mod">
          <ac:chgData name="Frank Martin" userId="c44ed181-5baa-48fd-a8ba-bdb24d542224" providerId="ADAL" clId="{8A5B6EDC-12EA-49A4-B709-2F49E46CEDF4}" dt="2024-09-04T06:05:36.921" v="1714"/>
          <ac:grpSpMkLst>
            <pc:docMk/>
            <pc:sldMk cId="2478090827" sldId="278"/>
            <ac:grpSpMk id="9" creationId="{9AB5B406-FE67-7149-9EB1-EFDF5732BA8A}"/>
          </ac:grpSpMkLst>
        </pc:grpChg>
        <pc:picChg chg="mod">
          <ac:chgData name="Frank Martin" userId="c44ed181-5baa-48fd-a8ba-bdb24d542224" providerId="ADAL" clId="{8A5B6EDC-12EA-49A4-B709-2F49E46CEDF4}" dt="2024-09-04T06:04:19.846" v="1695"/>
          <ac:picMkLst>
            <pc:docMk/>
            <pc:sldMk cId="2478090827" sldId="278"/>
            <ac:picMk id="7" creationId="{26FD254E-82C2-AE1E-1F88-4358E1D3C0F8}"/>
          </ac:picMkLst>
        </pc:picChg>
        <pc:picChg chg="mod">
          <ac:chgData name="Frank Martin" userId="c44ed181-5baa-48fd-a8ba-bdb24d542224" providerId="ADAL" clId="{8A5B6EDC-12EA-49A4-B709-2F49E46CEDF4}" dt="2024-09-04T06:05:36.921" v="1714"/>
          <ac:picMkLst>
            <pc:docMk/>
            <pc:sldMk cId="2478090827" sldId="278"/>
            <ac:picMk id="12" creationId="{6186F23F-594D-0AB7-2B9B-328EF1BC7404}"/>
          </ac:picMkLst>
        </pc:picChg>
      </pc:sldChg>
      <pc:sldChg chg="addSp delSp modSp new mod modNotesTx">
        <pc:chgData name="Frank Martin" userId="c44ed181-5baa-48fd-a8ba-bdb24d542224" providerId="ADAL" clId="{8A5B6EDC-12EA-49A4-B709-2F49E46CEDF4}" dt="2024-09-17T08:50:10.149" v="4855" actId="21"/>
        <pc:sldMkLst>
          <pc:docMk/>
          <pc:sldMk cId="501292688" sldId="279"/>
        </pc:sldMkLst>
        <pc:spChg chg="mod">
          <ac:chgData name="Frank Martin" userId="c44ed181-5baa-48fd-a8ba-bdb24d542224" providerId="ADAL" clId="{8A5B6EDC-12EA-49A4-B709-2F49E46CEDF4}" dt="2024-09-04T06:06:26.298" v="1772" actId="20577"/>
          <ac:spMkLst>
            <pc:docMk/>
            <pc:sldMk cId="501292688" sldId="279"/>
            <ac:spMk id="2" creationId="{4334AA9E-C72A-1BE9-785E-6FC19301086F}"/>
          </ac:spMkLst>
        </pc:spChg>
        <pc:spChg chg="add mod">
          <ac:chgData name="Frank Martin" userId="c44ed181-5baa-48fd-a8ba-bdb24d542224" providerId="ADAL" clId="{8A5B6EDC-12EA-49A4-B709-2F49E46CEDF4}" dt="2024-09-17T07:56:48.525" v="4698" actId="20577"/>
          <ac:spMkLst>
            <pc:docMk/>
            <pc:sldMk cId="501292688" sldId="279"/>
            <ac:spMk id="3" creationId="{0435FC04-B25F-43C9-068C-AC9914E97B3F}"/>
          </ac:spMkLst>
        </pc:spChg>
        <pc:spChg chg="del">
          <ac:chgData name="Frank Martin" userId="c44ed181-5baa-48fd-a8ba-bdb24d542224" providerId="ADAL" clId="{8A5B6EDC-12EA-49A4-B709-2F49E46CEDF4}" dt="2024-09-04T06:06:28.277" v="1773" actId="478"/>
          <ac:spMkLst>
            <pc:docMk/>
            <pc:sldMk cId="501292688" sldId="279"/>
            <ac:spMk id="3" creationId="{FDF39564-11DC-146D-6E8C-0E95226E1D98}"/>
          </ac:spMkLst>
        </pc:spChg>
        <pc:spChg chg="mod">
          <ac:chgData name="Frank Martin" userId="c44ed181-5baa-48fd-a8ba-bdb24d542224" providerId="ADAL" clId="{8A5B6EDC-12EA-49A4-B709-2F49E46CEDF4}" dt="2024-09-04T06:06:35.302" v="1774"/>
          <ac:spMkLst>
            <pc:docMk/>
            <pc:sldMk cId="501292688" sldId="279"/>
            <ac:spMk id="5" creationId="{9338E37B-3974-10E0-DB11-8941D29F3F78}"/>
          </ac:spMkLst>
        </pc:spChg>
        <pc:spChg chg="mod">
          <ac:chgData name="Frank Martin" userId="c44ed181-5baa-48fd-a8ba-bdb24d542224" providerId="ADAL" clId="{8A5B6EDC-12EA-49A4-B709-2F49E46CEDF4}" dt="2024-09-04T06:06:35.302" v="1774"/>
          <ac:spMkLst>
            <pc:docMk/>
            <pc:sldMk cId="501292688" sldId="279"/>
            <ac:spMk id="6" creationId="{9D52B937-DAA4-5E7E-EAFE-BFDD5B0096DD}"/>
          </ac:spMkLst>
        </pc:spChg>
        <pc:spChg chg="add mod">
          <ac:chgData name="Frank Martin" userId="c44ed181-5baa-48fd-a8ba-bdb24d542224" providerId="ADAL" clId="{8A5B6EDC-12EA-49A4-B709-2F49E46CEDF4}" dt="2024-09-17T07:50:51.477" v="4324" actId="1076"/>
          <ac:spMkLst>
            <pc:docMk/>
            <pc:sldMk cId="501292688" sldId="279"/>
            <ac:spMk id="14" creationId="{306C98CB-8C86-38B7-DB48-9A09485933C2}"/>
          </ac:spMkLst>
        </pc:spChg>
        <pc:spChg chg="add mod">
          <ac:chgData name="Frank Martin" userId="c44ed181-5baa-48fd-a8ba-bdb24d542224" providerId="ADAL" clId="{8A5B6EDC-12EA-49A4-B709-2F49E46CEDF4}" dt="2024-09-17T07:50:51.477" v="4324" actId="1076"/>
          <ac:spMkLst>
            <pc:docMk/>
            <pc:sldMk cId="501292688" sldId="279"/>
            <ac:spMk id="15" creationId="{E8ECA2A0-66AD-35EF-7BA5-12EE23A5315F}"/>
          </ac:spMkLst>
        </pc:spChg>
        <pc:grpChg chg="add mod">
          <ac:chgData name="Frank Martin" userId="c44ed181-5baa-48fd-a8ba-bdb24d542224" providerId="ADAL" clId="{8A5B6EDC-12EA-49A4-B709-2F49E46CEDF4}" dt="2024-09-04T06:06:35.302" v="1774"/>
          <ac:grpSpMkLst>
            <pc:docMk/>
            <pc:sldMk cId="501292688" sldId="279"/>
            <ac:grpSpMk id="4" creationId="{18487E50-C1D7-043E-8B6D-12386C668CF1}"/>
          </ac:grpSpMkLst>
        </pc:grpChg>
        <pc:picChg chg="mod">
          <ac:chgData name="Frank Martin" userId="c44ed181-5baa-48fd-a8ba-bdb24d542224" providerId="ADAL" clId="{8A5B6EDC-12EA-49A4-B709-2F49E46CEDF4}" dt="2024-09-04T06:06:35.302" v="1774"/>
          <ac:picMkLst>
            <pc:docMk/>
            <pc:sldMk cId="501292688" sldId="279"/>
            <ac:picMk id="7" creationId="{111785D8-D841-24C8-6D96-824592837FBC}"/>
          </ac:picMkLst>
        </pc:picChg>
        <pc:picChg chg="add del mod">
          <ac:chgData name="Frank Martin" userId="c44ed181-5baa-48fd-a8ba-bdb24d542224" providerId="ADAL" clId="{8A5B6EDC-12EA-49A4-B709-2F49E46CEDF4}" dt="2024-09-17T08:50:10.149" v="4855" actId="21"/>
          <ac:picMkLst>
            <pc:docMk/>
            <pc:sldMk cId="501292688" sldId="279"/>
            <ac:picMk id="9" creationId="{4FC437DD-6DB5-46E1-5642-2BC67B52B5A2}"/>
          </ac:picMkLst>
        </pc:picChg>
        <pc:picChg chg="add del mod">
          <ac:chgData name="Frank Martin" userId="c44ed181-5baa-48fd-a8ba-bdb24d542224" providerId="ADAL" clId="{8A5B6EDC-12EA-49A4-B709-2F49E46CEDF4}" dt="2024-09-04T06:09:40.693" v="1784" actId="478"/>
          <ac:picMkLst>
            <pc:docMk/>
            <pc:sldMk cId="501292688" sldId="279"/>
            <ac:picMk id="9" creationId="{EFE8B209-8442-125D-AC91-90D93A3891D7}"/>
          </ac:picMkLst>
        </pc:picChg>
        <pc:picChg chg="add mod">
          <ac:chgData name="Frank Martin" userId="c44ed181-5baa-48fd-a8ba-bdb24d542224" providerId="ADAL" clId="{8A5B6EDC-12EA-49A4-B709-2F49E46CEDF4}" dt="2024-09-17T07:55:43.513" v="4608" actId="1076"/>
          <ac:picMkLst>
            <pc:docMk/>
            <pc:sldMk cId="501292688" sldId="279"/>
            <ac:picMk id="11" creationId="{D3ED030D-AD8B-DEDC-0E62-7C49378A7B1B}"/>
          </ac:picMkLst>
        </pc:picChg>
        <pc:picChg chg="add mod">
          <ac:chgData name="Frank Martin" userId="c44ed181-5baa-48fd-a8ba-bdb24d542224" providerId="ADAL" clId="{8A5B6EDC-12EA-49A4-B709-2F49E46CEDF4}" dt="2024-09-17T07:50:51.477" v="4324" actId="1076"/>
          <ac:picMkLst>
            <pc:docMk/>
            <pc:sldMk cId="501292688" sldId="279"/>
            <ac:picMk id="16" creationId="{305AAC17-07B9-90A2-5646-218E157548C4}"/>
          </ac:picMkLst>
        </pc:picChg>
      </pc:sldChg>
      <pc:sldChg chg="addSp delSp modSp new mod modTransition modNotesTx">
        <pc:chgData name="Frank Martin" userId="c44ed181-5baa-48fd-a8ba-bdb24d542224" providerId="ADAL" clId="{8A5B6EDC-12EA-49A4-B709-2F49E46CEDF4}" dt="2024-09-17T08:52:36.437" v="5015" actId="20577"/>
        <pc:sldMkLst>
          <pc:docMk/>
          <pc:sldMk cId="818747238" sldId="280"/>
        </pc:sldMkLst>
        <pc:spChg chg="mod">
          <ac:chgData name="Frank Martin" userId="c44ed181-5baa-48fd-a8ba-bdb24d542224" providerId="ADAL" clId="{8A5B6EDC-12EA-49A4-B709-2F49E46CEDF4}" dt="2024-09-04T06:10:42.555" v="1805" actId="20577"/>
          <ac:spMkLst>
            <pc:docMk/>
            <pc:sldMk cId="818747238" sldId="280"/>
            <ac:spMk id="2" creationId="{82B61043-C7C4-4717-8580-5807F5E518FA}"/>
          </ac:spMkLst>
        </pc:spChg>
        <pc:spChg chg="del">
          <ac:chgData name="Frank Martin" userId="c44ed181-5baa-48fd-a8ba-bdb24d542224" providerId="ADAL" clId="{8A5B6EDC-12EA-49A4-B709-2F49E46CEDF4}" dt="2024-09-04T06:11:43.768" v="1806" actId="478"/>
          <ac:spMkLst>
            <pc:docMk/>
            <pc:sldMk cId="818747238" sldId="280"/>
            <ac:spMk id="3" creationId="{74EF4B49-1C4C-740C-EA3B-A8AE1AF70405}"/>
          </ac:spMkLst>
        </pc:spChg>
        <pc:spChg chg="mod">
          <ac:chgData name="Frank Martin" userId="c44ed181-5baa-48fd-a8ba-bdb24d542224" providerId="ADAL" clId="{8A5B6EDC-12EA-49A4-B709-2F49E46CEDF4}" dt="2024-09-04T06:11:59.901" v="1807"/>
          <ac:spMkLst>
            <pc:docMk/>
            <pc:sldMk cId="818747238" sldId="280"/>
            <ac:spMk id="5" creationId="{94605922-35A0-AF41-DFC5-6FF1F880E8D8}"/>
          </ac:spMkLst>
        </pc:spChg>
        <pc:spChg chg="mod">
          <ac:chgData name="Frank Martin" userId="c44ed181-5baa-48fd-a8ba-bdb24d542224" providerId="ADAL" clId="{8A5B6EDC-12EA-49A4-B709-2F49E46CEDF4}" dt="2024-09-04T06:11:59.901" v="1807"/>
          <ac:spMkLst>
            <pc:docMk/>
            <pc:sldMk cId="818747238" sldId="280"/>
            <ac:spMk id="6" creationId="{1422F70D-D12D-F09C-97B4-C7150D9FDD1C}"/>
          </ac:spMkLst>
        </pc:spChg>
        <pc:spChg chg="add mod">
          <ac:chgData name="Frank Martin" userId="c44ed181-5baa-48fd-a8ba-bdb24d542224" providerId="ADAL" clId="{8A5B6EDC-12EA-49A4-B709-2F49E46CEDF4}" dt="2024-09-17T08:52:36.437" v="5015" actId="20577"/>
          <ac:spMkLst>
            <pc:docMk/>
            <pc:sldMk cId="818747238" sldId="280"/>
            <ac:spMk id="7" creationId="{F83AAB22-9923-0C7E-EEEE-74C4FDF6C331}"/>
          </ac:spMkLst>
        </pc:spChg>
        <pc:spChg chg="mod">
          <ac:chgData name="Frank Martin" userId="c44ed181-5baa-48fd-a8ba-bdb24d542224" providerId="ADAL" clId="{8A5B6EDC-12EA-49A4-B709-2F49E46CEDF4}" dt="2024-09-04T06:12:20.413" v="1815"/>
          <ac:spMkLst>
            <pc:docMk/>
            <pc:sldMk cId="818747238" sldId="280"/>
            <ac:spMk id="9" creationId="{0A2AA9AC-A2B6-D0BB-4ED2-58D08B2AB87A}"/>
          </ac:spMkLst>
        </pc:spChg>
        <pc:spChg chg="mod">
          <ac:chgData name="Frank Martin" userId="c44ed181-5baa-48fd-a8ba-bdb24d542224" providerId="ADAL" clId="{8A5B6EDC-12EA-49A4-B709-2F49E46CEDF4}" dt="2024-09-04T06:12:48.412" v="1847" actId="20577"/>
          <ac:spMkLst>
            <pc:docMk/>
            <pc:sldMk cId="818747238" sldId="280"/>
            <ac:spMk id="10" creationId="{EC3B00D1-DCAE-D8B4-2510-E913DCBBD37A}"/>
          </ac:spMkLst>
        </pc:spChg>
        <pc:spChg chg="add mod">
          <ac:chgData name="Frank Martin" userId="c44ed181-5baa-48fd-a8ba-bdb24d542224" providerId="ADAL" clId="{8A5B6EDC-12EA-49A4-B709-2F49E46CEDF4}" dt="2024-09-04T06:18:27.756" v="2287" actId="1076"/>
          <ac:spMkLst>
            <pc:docMk/>
            <pc:sldMk cId="818747238" sldId="280"/>
            <ac:spMk id="11" creationId="{F9EB02F7-C18E-5260-0F06-82BF8162A0F7}"/>
          </ac:spMkLst>
        </pc:spChg>
        <pc:spChg chg="mod">
          <ac:chgData name="Frank Martin" userId="c44ed181-5baa-48fd-a8ba-bdb24d542224" providerId="ADAL" clId="{8A5B6EDC-12EA-49A4-B709-2F49E46CEDF4}" dt="2024-09-04T06:12:50.825" v="1848"/>
          <ac:spMkLst>
            <pc:docMk/>
            <pc:sldMk cId="818747238" sldId="280"/>
            <ac:spMk id="13" creationId="{12CE9E57-187A-F381-767D-935BB3AF53EF}"/>
          </ac:spMkLst>
        </pc:spChg>
        <pc:spChg chg="mod">
          <ac:chgData name="Frank Martin" userId="c44ed181-5baa-48fd-a8ba-bdb24d542224" providerId="ADAL" clId="{8A5B6EDC-12EA-49A4-B709-2F49E46CEDF4}" dt="2024-09-04T06:12:56.254" v="1850" actId="20577"/>
          <ac:spMkLst>
            <pc:docMk/>
            <pc:sldMk cId="818747238" sldId="280"/>
            <ac:spMk id="14" creationId="{EDC7D171-6DBD-8BC4-F629-C6D07A1C7798}"/>
          </ac:spMkLst>
        </pc:spChg>
        <pc:spChg chg="add mod">
          <ac:chgData name="Frank Martin" userId="c44ed181-5baa-48fd-a8ba-bdb24d542224" providerId="ADAL" clId="{8A5B6EDC-12EA-49A4-B709-2F49E46CEDF4}" dt="2024-09-04T06:18:27.756" v="2287" actId="1076"/>
          <ac:spMkLst>
            <pc:docMk/>
            <pc:sldMk cId="818747238" sldId="280"/>
            <ac:spMk id="15" creationId="{4154D74A-BDA5-B92B-79B0-B0B10385F3C8}"/>
          </ac:spMkLst>
        </pc:spChg>
        <pc:spChg chg="add mod">
          <ac:chgData name="Frank Martin" userId="c44ed181-5baa-48fd-a8ba-bdb24d542224" providerId="ADAL" clId="{8A5B6EDC-12EA-49A4-B709-2F49E46CEDF4}" dt="2024-09-04T06:18:27.756" v="2287" actId="1076"/>
          <ac:spMkLst>
            <pc:docMk/>
            <pc:sldMk cId="818747238" sldId="280"/>
            <ac:spMk id="16" creationId="{A0DAEDE3-F73E-D668-1AD8-C7F0CC2B2EEF}"/>
          </ac:spMkLst>
        </pc:spChg>
        <pc:spChg chg="add mod">
          <ac:chgData name="Frank Martin" userId="c44ed181-5baa-48fd-a8ba-bdb24d542224" providerId="ADAL" clId="{8A5B6EDC-12EA-49A4-B709-2F49E46CEDF4}" dt="2024-09-04T06:18:27.756" v="2287" actId="1076"/>
          <ac:spMkLst>
            <pc:docMk/>
            <pc:sldMk cId="818747238" sldId="280"/>
            <ac:spMk id="17" creationId="{AB4B764E-92F3-A1EB-AE0F-B2FC39E4DC21}"/>
          </ac:spMkLst>
        </pc:spChg>
        <pc:spChg chg="add mod">
          <ac:chgData name="Frank Martin" userId="c44ed181-5baa-48fd-a8ba-bdb24d542224" providerId="ADAL" clId="{8A5B6EDC-12EA-49A4-B709-2F49E46CEDF4}" dt="2024-09-04T06:18:27.756" v="2287" actId="1076"/>
          <ac:spMkLst>
            <pc:docMk/>
            <pc:sldMk cId="818747238" sldId="280"/>
            <ac:spMk id="18" creationId="{DDD52331-8DCA-C957-BAA3-9E1259F256E4}"/>
          </ac:spMkLst>
        </pc:spChg>
        <pc:spChg chg="add mod">
          <ac:chgData name="Frank Martin" userId="c44ed181-5baa-48fd-a8ba-bdb24d542224" providerId="ADAL" clId="{8A5B6EDC-12EA-49A4-B709-2F49E46CEDF4}" dt="2024-09-04T06:18:54.018" v="2291" actId="1582"/>
          <ac:spMkLst>
            <pc:docMk/>
            <pc:sldMk cId="818747238" sldId="280"/>
            <ac:spMk id="19" creationId="{5967EE8D-B134-8885-83EC-F41745B82829}"/>
          </ac:spMkLst>
        </pc:spChg>
        <pc:spChg chg="add mod">
          <ac:chgData name="Frank Martin" userId="c44ed181-5baa-48fd-a8ba-bdb24d542224" providerId="ADAL" clId="{8A5B6EDC-12EA-49A4-B709-2F49E46CEDF4}" dt="2024-09-04T06:21:27.037" v="2416" actId="1076"/>
          <ac:spMkLst>
            <pc:docMk/>
            <pc:sldMk cId="818747238" sldId="280"/>
            <ac:spMk id="22" creationId="{D087A2ED-DFF8-73E7-6CE2-6936D0D740B4}"/>
          </ac:spMkLst>
        </pc:spChg>
        <pc:grpChg chg="add mod">
          <ac:chgData name="Frank Martin" userId="c44ed181-5baa-48fd-a8ba-bdb24d542224" providerId="ADAL" clId="{8A5B6EDC-12EA-49A4-B709-2F49E46CEDF4}" dt="2024-09-04T06:18:27.756" v="2287" actId="1076"/>
          <ac:grpSpMkLst>
            <pc:docMk/>
            <pc:sldMk cId="818747238" sldId="280"/>
            <ac:grpSpMk id="4" creationId="{0DD20D15-7393-AA0A-64FE-97F54CD271B3}"/>
          </ac:grpSpMkLst>
        </pc:grpChg>
        <pc:grpChg chg="add mod">
          <ac:chgData name="Frank Martin" userId="c44ed181-5baa-48fd-a8ba-bdb24d542224" providerId="ADAL" clId="{8A5B6EDC-12EA-49A4-B709-2F49E46CEDF4}" dt="2024-09-04T06:18:27.756" v="2287" actId="1076"/>
          <ac:grpSpMkLst>
            <pc:docMk/>
            <pc:sldMk cId="818747238" sldId="280"/>
            <ac:grpSpMk id="8" creationId="{DAA6A433-53F6-8125-8ACD-0BFD2F49037D}"/>
          </ac:grpSpMkLst>
        </pc:grpChg>
        <pc:grpChg chg="add mod">
          <ac:chgData name="Frank Martin" userId="c44ed181-5baa-48fd-a8ba-bdb24d542224" providerId="ADAL" clId="{8A5B6EDC-12EA-49A4-B709-2F49E46CEDF4}" dt="2024-09-04T06:18:27.756" v="2287" actId="1076"/>
          <ac:grpSpMkLst>
            <pc:docMk/>
            <pc:sldMk cId="818747238" sldId="280"/>
            <ac:grpSpMk id="12" creationId="{101C7620-C9C5-BB9E-7B8E-2BF0E16FB215}"/>
          </ac:grpSpMkLst>
        </pc:grpChg>
        <pc:picChg chg="add del mod">
          <ac:chgData name="Frank Martin" userId="c44ed181-5baa-48fd-a8ba-bdb24d542224" providerId="ADAL" clId="{8A5B6EDC-12EA-49A4-B709-2F49E46CEDF4}" dt="2024-09-04T06:22:17.791" v="2423" actId="478"/>
          <ac:picMkLst>
            <pc:docMk/>
            <pc:sldMk cId="818747238" sldId="280"/>
            <ac:picMk id="21" creationId="{B2D44372-46A6-7EEC-0059-EE84F7B5749F}"/>
          </ac:picMkLst>
        </pc:picChg>
        <pc:picChg chg="add mod">
          <ac:chgData name="Frank Martin" userId="c44ed181-5baa-48fd-a8ba-bdb24d542224" providerId="ADAL" clId="{8A5B6EDC-12EA-49A4-B709-2F49E46CEDF4}" dt="2024-09-04T06:22:25.156" v="2426" actId="1076"/>
          <ac:picMkLst>
            <pc:docMk/>
            <pc:sldMk cId="818747238" sldId="280"/>
            <ac:picMk id="24" creationId="{E370E156-3322-2251-A039-B8D8ADDC3A0E}"/>
          </ac:picMkLst>
        </pc:picChg>
      </pc:sldChg>
      <pc:sldChg chg="addSp delSp modSp add mod modTransition">
        <pc:chgData name="Frank Martin" userId="c44ed181-5baa-48fd-a8ba-bdb24d542224" providerId="ADAL" clId="{8A5B6EDC-12EA-49A4-B709-2F49E46CEDF4}" dt="2024-09-17T08:54:15.114" v="5024" actId="1076"/>
        <pc:sldMkLst>
          <pc:docMk/>
          <pc:sldMk cId="2720897007" sldId="281"/>
        </pc:sldMkLst>
        <pc:spChg chg="mod">
          <ac:chgData name="Frank Martin" userId="c44ed181-5baa-48fd-a8ba-bdb24d542224" providerId="ADAL" clId="{8A5B6EDC-12EA-49A4-B709-2F49E46CEDF4}" dt="2024-09-04T06:25:13.723" v="2467" actId="20577"/>
          <ac:spMkLst>
            <pc:docMk/>
            <pc:sldMk cId="2720897007" sldId="281"/>
            <ac:spMk id="2" creationId="{82B61043-C7C4-4717-8580-5807F5E518FA}"/>
          </ac:spMkLst>
        </pc:spChg>
        <pc:spChg chg="del">
          <ac:chgData name="Frank Martin" userId="c44ed181-5baa-48fd-a8ba-bdb24d542224" providerId="ADAL" clId="{8A5B6EDC-12EA-49A4-B709-2F49E46CEDF4}" dt="2024-09-04T06:22:41.805" v="2428" actId="478"/>
          <ac:spMkLst>
            <pc:docMk/>
            <pc:sldMk cId="2720897007" sldId="281"/>
            <ac:spMk id="7" creationId="{F83AAB22-9923-0C7E-EEEE-74C4FDF6C331}"/>
          </ac:spMkLst>
        </pc:spChg>
        <pc:spChg chg="del">
          <ac:chgData name="Frank Martin" userId="c44ed181-5baa-48fd-a8ba-bdb24d542224" providerId="ADAL" clId="{8A5B6EDC-12EA-49A4-B709-2F49E46CEDF4}" dt="2024-09-04T06:22:41.805" v="2428" actId="478"/>
          <ac:spMkLst>
            <pc:docMk/>
            <pc:sldMk cId="2720897007" sldId="281"/>
            <ac:spMk id="11" creationId="{F9EB02F7-C18E-5260-0F06-82BF8162A0F7}"/>
          </ac:spMkLst>
        </pc:spChg>
        <pc:spChg chg="del">
          <ac:chgData name="Frank Martin" userId="c44ed181-5baa-48fd-a8ba-bdb24d542224" providerId="ADAL" clId="{8A5B6EDC-12EA-49A4-B709-2F49E46CEDF4}" dt="2024-09-04T06:22:41.805" v="2428" actId="478"/>
          <ac:spMkLst>
            <pc:docMk/>
            <pc:sldMk cId="2720897007" sldId="281"/>
            <ac:spMk id="15" creationId="{4154D74A-BDA5-B92B-79B0-B0B10385F3C8}"/>
          </ac:spMkLst>
        </pc:spChg>
        <pc:spChg chg="del">
          <ac:chgData name="Frank Martin" userId="c44ed181-5baa-48fd-a8ba-bdb24d542224" providerId="ADAL" clId="{8A5B6EDC-12EA-49A4-B709-2F49E46CEDF4}" dt="2024-09-04T06:22:41.805" v="2428" actId="478"/>
          <ac:spMkLst>
            <pc:docMk/>
            <pc:sldMk cId="2720897007" sldId="281"/>
            <ac:spMk id="16" creationId="{A0DAEDE3-F73E-D668-1AD8-C7F0CC2B2EEF}"/>
          </ac:spMkLst>
        </pc:spChg>
        <pc:spChg chg="del">
          <ac:chgData name="Frank Martin" userId="c44ed181-5baa-48fd-a8ba-bdb24d542224" providerId="ADAL" clId="{8A5B6EDC-12EA-49A4-B709-2F49E46CEDF4}" dt="2024-09-04T06:22:41.805" v="2428" actId="478"/>
          <ac:spMkLst>
            <pc:docMk/>
            <pc:sldMk cId="2720897007" sldId="281"/>
            <ac:spMk id="17" creationId="{AB4B764E-92F3-A1EB-AE0F-B2FC39E4DC21}"/>
          </ac:spMkLst>
        </pc:spChg>
        <pc:spChg chg="del">
          <ac:chgData name="Frank Martin" userId="c44ed181-5baa-48fd-a8ba-bdb24d542224" providerId="ADAL" clId="{8A5B6EDC-12EA-49A4-B709-2F49E46CEDF4}" dt="2024-09-04T06:22:41.805" v="2428" actId="478"/>
          <ac:spMkLst>
            <pc:docMk/>
            <pc:sldMk cId="2720897007" sldId="281"/>
            <ac:spMk id="18" creationId="{DDD52331-8DCA-C957-BAA3-9E1259F256E4}"/>
          </ac:spMkLst>
        </pc:spChg>
        <pc:spChg chg="del">
          <ac:chgData name="Frank Martin" userId="c44ed181-5baa-48fd-a8ba-bdb24d542224" providerId="ADAL" clId="{8A5B6EDC-12EA-49A4-B709-2F49E46CEDF4}" dt="2024-09-04T06:24:01.328" v="2436" actId="478"/>
          <ac:spMkLst>
            <pc:docMk/>
            <pc:sldMk cId="2720897007" sldId="281"/>
            <ac:spMk id="19" creationId="{5967EE8D-B134-8885-83EC-F41745B82829}"/>
          </ac:spMkLst>
        </pc:spChg>
        <pc:spChg chg="del mod">
          <ac:chgData name="Frank Martin" userId="c44ed181-5baa-48fd-a8ba-bdb24d542224" providerId="ADAL" clId="{8A5B6EDC-12EA-49A4-B709-2F49E46CEDF4}" dt="2024-09-04T06:24:27.427" v="2444" actId="478"/>
          <ac:spMkLst>
            <pc:docMk/>
            <pc:sldMk cId="2720897007" sldId="281"/>
            <ac:spMk id="22" creationId="{D087A2ED-DFF8-73E7-6CE2-6936D0D740B4}"/>
          </ac:spMkLst>
        </pc:spChg>
        <pc:grpChg chg="del">
          <ac:chgData name="Frank Martin" userId="c44ed181-5baa-48fd-a8ba-bdb24d542224" providerId="ADAL" clId="{8A5B6EDC-12EA-49A4-B709-2F49E46CEDF4}" dt="2024-09-04T06:22:41.805" v="2428" actId="478"/>
          <ac:grpSpMkLst>
            <pc:docMk/>
            <pc:sldMk cId="2720897007" sldId="281"/>
            <ac:grpSpMk id="4" creationId="{0DD20D15-7393-AA0A-64FE-97F54CD271B3}"/>
          </ac:grpSpMkLst>
        </pc:grpChg>
        <pc:grpChg chg="del">
          <ac:chgData name="Frank Martin" userId="c44ed181-5baa-48fd-a8ba-bdb24d542224" providerId="ADAL" clId="{8A5B6EDC-12EA-49A4-B709-2F49E46CEDF4}" dt="2024-09-04T06:22:41.805" v="2428" actId="478"/>
          <ac:grpSpMkLst>
            <pc:docMk/>
            <pc:sldMk cId="2720897007" sldId="281"/>
            <ac:grpSpMk id="8" creationId="{DAA6A433-53F6-8125-8ACD-0BFD2F49037D}"/>
          </ac:grpSpMkLst>
        </pc:grpChg>
        <pc:grpChg chg="del">
          <ac:chgData name="Frank Martin" userId="c44ed181-5baa-48fd-a8ba-bdb24d542224" providerId="ADAL" clId="{8A5B6EDC-12EA-49A4-B709-2F49E46CEDF4}" dt="2024-09-04T06:22:41.805" v="2428" actId="478"/>
          <ac:grpSpMkLst>
            <pc:docMk/>
            <pc:sldMk cId="2720897007" sldId="281"/>
            <ac:grpSpMk id="12" creationId="{101C7620-C9C5-BB9E-7B8E-2BF0E16FB215}"/>
          </ac:grpSpMkLst>
        </pc:grpChg>
        <pc:picChg chg="add mod">
          <ac:chgData name="Frank Martin" userId="c44ed181-5baa-48fd-a8ba-bdb24d542224" providerId="ADAL" clId="{8A5B6EDC-12EA-49A4-B709-2F49E46CEDF4}" dt="2024-09-17T08:54:15.114" v="5024" actId="1076"/>
          <ac:picMkLst>
            <pc:docMk/>
            <pc:sldMk cId="2720897007" sldId="281"/>
            <ac:picMk id="4" creationId="{8D789E3A-3655-4DC3-6DAF-BF132CCCCE1B}"/>
          </ac:picMkLst>
        </pc:picChg>
        <pc:picChg chg="add del mod">
          <ac:chgData name="Frank Martin" userId="c44ed181-5baa-48fd-a8ba-bdb24d542224" providerId="ADAL" clId="{8A5B6EDC-12EA-49A4-B709-2F49E46CEDF4}" dt="2024-09-17T08:54:00.278" v="5016" actId="478"/>
          <ac:picMkLst>
            <pc:docMk/>
            <pc:sldMk cId="2720897007" sldId="281"/>
            <ac:picMk id="20" creationId="{6402789F-0F89-7AB3-0DA7-54F8744309C2}"/>
          </ac:picMkLst>
        </pc:picChg>
        <pc:picChg chg="mod">
          <ac:chgData name="Frank Martin" userId="c44ed181-5baa-48fd-a8ba-bdb24d542224" providerId="ADAL" clId="{8A5B6EDC-12EA-49A4-B709-2F49E46CEDF4}" dt="2024-09-17T06:44:12.149" v="3444" actId="1076"/>
          <ac:picMkLst>
            <pc:docMk/>
            <pc:sldMk cId="2720897007" sldId="281"/>
            <ac:picMk id="24" creationId="{E370E156-3322-2251-A039-B8D8ADDC3A0E}"/>
          </ac:picMkLst>
        </pc:picChg>
      </pc:sldChg>
      <pc:sldChg chg="addSp delSp modSp new mod modNotesTx">
        <pc:chgData name="Frank Martin" userId="c44ed181-5baa-48fd-a8ba-bdb24d542224" providerId="ADAL" clId="{8A5B6EDC-12EA-49A4-B709-2F49E46CEDF4}" dt="2024-09-17T07:23:30.969" v="3832" actId="1076"/>
        <pc:sldMkLst>
          <pc:docMk/>
          <pc:sldMk cId="2171096968" sldId="282"/>
        </pc:sldMkLst>
        <pc:spChg chg="mod">
          <ac:chgData name="Frank Martin" userId="c44ed181-5baa-48fd-a8ba-bdb24d542224" providerId="ADAL" clId="{8A5B6EDC-12EA-49A4-B709-2F49E46CEDF4}" dt="2024-09-05T11:08:36.458" v="2506" actId="20577"/>
          <ac:spMkLst>
            <pc:docMk/>
            <pc:sldMk cId="2171096968" sldId="282"/>
            <ac:spMk id="2" creationId="{F4CA6739-7383-9CB6-9EB5-724F0CF2622B}"/>
          </ac:spMkLst>
        </pc:spChg>
        <pc:spChg chg="del">
          <ac:chgData name="Frank Martin" userId="c44ed181-5baa-48fd-a8ba-bdb24d542224" providerId="ADAL" clId="{8A5B6EDC-12EA-49A4-B709-2F49E46CEDF4}" dt="2024-09-17T07:09:30.327" v="3445" actId="478"/>
          <ac:spMkLst>
            <pc:docMk/>
            <pc:sldMk cId="2171096968" sldId="282"/>
            <ac:spMk id="3" creationId="{5FBEA10A-E785-43CF-1051-61D4B61AA0C9}"/>
          </ac:spMkLst>
        </pc:spChg>
        <pc:spChg chg="add mod">
          <ac:chgData name="Frank Martin" userId="c44ed181-5baa-48fd-a8ba-bdb24d542224" providerId="ADAL" clId="{8A5B6EDC-12EA-49A4-B709-2F49E46CEDF4}" dt="2024-09-17T07:23:30.969" v="3832" actId="1076"/>
          <ac:spMkLst>
            <pc:docMk/>
            <pc:sldMk cId="2171096968" sldId="282"/>
            <ac:spMk id="6" creationId="{FE26D2A5-62E2-EEC0-5AC4-CF7CB624B9AC}"/>
          </ac:spMkLst>
        </pc:spChg>
        <pc:spChg chg="add mod">
          <ac:chgData name="Frank Martin" userId="c44ed181-5baa-48fd-a8ba-bdb24d542224" providerId="ADAL" clId="{8A5B6EDC-12EA-49A4-B709-2F49E46CEDF4}" dt="2024-09-17T07:23:30.969" v="3832" actId="1076"/>
          <ac:spMkLst>
            <pc:docMk/>
            <pc:sldMk cId="2171096968" sldId="282"/>
            <ac:spMk id="7" creationId="{B784D796-D0D8-2E9B-FE6B-C6796E2F5D61}"/>
          </ac:spMkLst>
        </pc:spChg>
        <pc:spChg chg="add mod">
          <ac:chgData name="Frank Martin" userId="c44ed181-5baa-48fd-a8ba-bdb24d542224" providerId="ADAL" clId="{8A5B6EDC-12EA-49A4-B709-2F49E46CEDF4}" dt="2024-09-17T07:23:28.587" v="3831" actId="1076"/>
          <ac:spMkLst>
            <pc:docMk/>
            <pc:sldMk cId="2171096968" sldId="282"/>
            <ac:spMk id="12" creationId="{A9D024F7-055B-6158-C61C-E266CCFF6289}"/>
          </ac:spMkLst>
        </pc:spChg>
        <pc:spChg chg="add mod">
          <ac:chgData name="Frank Martin" userId="c44ed181-5baa-48fd-a8ba-bdb24d542224" providerId="ADAL" clId="{8A5B6EDC-12EA-49A4-B709-2F49E46CEDF4}" dt="2024-09-17T07:23:28.587" v="3831" actId="1076"/>
          <ac:spMkLst>
            <pc:docMk/>
            <pc:sldMk cId="2171096968" sldId="282"/>
            <ac:spMk id="13" creationId="{C446BE43-B658-218F-591C-016F2D55FAF4}"/>
          </ac:spMkLst>
        </pc:spChg>
        <pc:picChg chg="add del mod">
          <ac:chgData name="Frank Martin" userId="c44ed181-5baa-48fd-a8ba-bdb24d542224" providerId="ADAL" clId="{8A5B6EDC-12EA-49A4-B709-2F49E46CEDF4}" dt="2024-09-17T07:19:46.631" v="3460" actId="478"/>
          <ac:picMkLst>
            <pc:docMk/>
            <pc:sldMk cId="2171096968" sldId="282"/>
            <ac:picMk id="5" creationId="{1DE03CF4-CCE2-CA9F-1295-ACFCCC5C255F}"/>
          </ac:picMkLst>
        </pc:picChg>
        <pc:picChg chg="add mod">
          <ac:chgData name="Frank Martin" userId="c44ed181-5baa-48fd-a8ba-bdb24d542224" providerId="ADAL" clId="{8A5B6EDC-12EA-49A4-B709-2F49E46CEDF4}" dt="2024-09-17T07:23:25.585" v="3830" actId="1076"/>
          <ac:picMkLst>
            <pc:docMk/>
            <pc:sldMk cId="2171096968" sldId="282"/>
            <ac:picMk id="9" creationId="{F730BC88-5BB1-23DC-A3AC-2EB60E02A5E2}"/>
          </ac:picMkLst>
        </pc:picChg>
        <pc:picChg chg="add mod">
          <ac:chgData name="Frank Martin" userId="c44ed181-5baa-48fd-a8ba-bdb24d542224" providerId="ADAL" clId="{8A5B6EDC-12EA-49A4-B709-2F49E46CEDF4}" dt="2024-09-17T07:23:03.049" v="3820" actId="1076"/>
          <ac:picMkLst>
            <pc:docMk/>
            <pc:sldMk cId="2171096968" sldId="282"/>
            <ac:picMk id="11" creationId="{1B628DEC-62DD-88D8-68C3-4880CE8DCB52}"/>
          </ac:picMkLst>
        </pc:picChg>
      </pc:sldChg>
      <pc:sldChg chg="new del">
        <pc:chgData name="Frank Martin" userId="c44ed181-5baa-48fd-a8ba-bdb24d542224" providerId="ADAL" clId="{8A5B6EDC-12EA-49A4-B709-2F49E46CEDF4}" dt="2024-09-17T09:06:49.534" v="5415" actId="47"/>
        <pc:sldMkLst>
          <pc:docMk/>
          <pc:sldMk cId="231825970" sldId="283"/>
        </pc:sldMkLst>
      </pc:sldChg>
      <pc:sldChg chg="addSp delSp modSp add mod ord">
        <pc:chgData name="Frank Martin" userId="c44ed181-5baa-48fd-a8ba-bdb24d542224" providerId="ADAL" clId="{8A5B6EDC-12EA-49A4-B709-2F49E46CEDF4}" dt="2024-09-17T09:45:20.874" v="5678" actId="1076"/>
        <pc:sldMkLst>
          <pc:docMk/>
          <pc:sldMk cId="3383416785" sldId="284"/>
        </pc:sldMkLst>
        <pc:spChg chg="mod">
          <ac:chgData name="Frank Martin" userId="c44ed181-5baa-48fd-a8ba-bdb24d542224" providerId="ADAL" clId="{8A5B6EDC-12EA-49A4-B709-2F49E46CEDF4}" dt="2024-09-05T11:08:54.715" v="2531" actId="20577"/>
          <ac:spMkLst>
            <pc:docMk/>
            <pc:sldMk cId="3383416785" sldId="284"/>
            <ac:spMk id="2" creationId="{FDD487E5-318B-386C-CD06-D5691BCEDB07}"/>
          </ac:spMkLst>
        </pc:spChg>
        <pc:spChg chg="add mod">
          <ac:chgData name="Frank Martin" userId="c44ed181-5baa-48fd-a8ba-bdb24d542224" providerId="ADAL" clId="{8A5B6EDC-12EA-49A4-B709-2F49E46CEDF4}" dt="2024-09-17T09:45:20.874" v="5678" actId="1076"/>
          <ac:spMkLst>
            <pc:docMk/>
            <pc:sldMk cId="3383416785" sldId="284"/>
            <ac:spMk id="3" creationId="{A8744E0D-33CC-7F64-1BFE-F8DFD3DCC82D}"/>
          </ac:spMkLst>
        </pc:spChg>
        <pc:spChg chg="del mod">
          <ac:chgData name="Frank Martin" userId="c44ed181-5baa-48fd-a8ba-bdb24d542224" providerId="ADAL" clId="{8A5B6EDC-12EA-49A4-B709-2F49E46CEDF4}" dt="2024-09-17T07:31:06.523" v="3833" actId="478"/>
          <ac:spMkLst>
            <pc:docMk/>
            <pc:sldMk cId="3383416785" sldId="284"/>
            <ac:spMk id="8" creationId="{E3F4AE8A-71FE-1279-24AA-5A4DF2D66FBC}"/>
          </ac:spMkLst>
        </pc:spChg>
        <pc:spChg chg="mod">
          <ac:chgData name="Frank Martin" userId="c44ed181-5baa-48fd-a8ba-bdb24d542224" providerId="ADAL" clId="{8A5B6EDC-12EA-49A4-B709-2F49E46CEDF4}" dt="2024-09-17T08:56:55.032" v="5291" actId="20577"/>
          <ac:spMkLst>
            <pc:docMk/>
            <pc:sldMk cId="3383416785" sldId="284"/>
            <ac:spMk id="11" creationId="{0182B887-F0D8-8270-4AFC-86F26E635BF0}"/>
          </ac:spMkLst>
        </pc:spChg>
      </pc:sldChg>
      <pc:sldChg chg="addSp delSp modSp new mod ord">
        <pc:chgData name="Frank Martin" userId="c44ed181-5baa-48fd-a8ba-bdb24d542224" providerId="ADAL" clId="{8A5B6EDC-12EA-49A4-B709-2F49E46CEDF4}" dt="2024-09-17T09:44:43.368" v="5675" actId="1076"/>
        <pc:sldMkLst>
          <pc:docMk/>
          <pc:sldMk cId="83194639" sldId="285"/>
        </pc:sldMkLst>
        <pc:spChg chg="mod">
          <ac:chgData name="Frank Martin" userId="c44ed181-5baa-48fd-a8ba-bdb24d542224" providerId="ADAL" clId="{8A5B6EDC-12EA-49A4-B709-2F49E46CEDF4}" dt="2024-09-17T09:26:21.814" v="5614" actId="20577"/>
          <ac:spMkLst>
            <pc:docMk/>
            <pc:sldMk cId="83194639" sldId="285"/>
            <ac:spMk id="2" creationId="{0F79965E-A1C6-1081-EA29-9F50315EEA9A}"/>
          </ac:spMkLst>
        </pc:spChg>
        <pc:spChg chg="del">
          <ac:chgData name="Frank Martin" userId="c44ed181-5baa-48fd-a8ba-bdb24d542224" providerId="ADAL" clId="{8A5B6EDC-12EA-49A4-B709-2F49E46CEDF4}" dt="2024-09-05T11:09:26.429" v="2569" actId="478"/>
          <ac:spMkLst>
            <pc:docMk/>
            <pc:sldMk cId="83194639" sldId="285"/>
            <ac:spMk id="3" creationId="{015A1C79-F338-1817-4F61-63657A11C537}"/>
          </ac:spMkLst>
        </pc:spChg>
        <pc:spChg chg="add del mod">
          <ac:chgData name="Frank Martin" userId="c44ed181-5baa-48fd-a8ba-bdb24d542224" providerId="ADAL" clId="{8A5B6EDC-12EA-49A4-B709-2F49E46CEDF4}" dt="2024-09-17T09:00:40.299" v="5292" actId="478"/>
          <ac:spMkLst>
            <pc:docMk/>
            <pc:sldMk cId="83194639" sldId="285"/>
            <ac:spMk id="3" creationId="{AE32B297-00F6-0780-30BE-5FB26DFB42B8}"/>
          </ac:spMkLst>
        </pc:spChg>
        <pc:spChg chg="mod">
          <ac:chgData name="Frank Martin" userId="c44ed181-5baa-48fd-a8ba-bdb24d542224" providerId="ADAL" clId="{8A5B6EDC-12EA-49A4-B709-2F49E46CEDF4}" dt="2024-09-05T11:09:24.251" v="2568"/>
          <ac:spMkLst>
            <pc:docMk/>
            <pc:sldMk cId="83194639" sldId="285"/>
            <ac:spMk id="5" creationId="{410FEB8F-FA88-D355-1987-452DAC7CA6BE}"/>
          </ac:spMkLst>
        </pc:spChg>
        <pc:spChg chg="mod">
          <ac:chgData name="Frank Martin" userId="c44ed181-5baa-48fd-a8ba-bdb24d542224" providerId="ADAL" clId="{8A5B6EDC-12EA-49A4-B709-2F49E46CEDF4}" dt="2024-09-05T11:09:24.251" v="2568"/>
          <ac:spMkLst>
            <pc:docMk/>
            <pc:sldMk cId="83194639" sldId="285"/>
            <ac:spMk id="6" creationId="{B072F591-32DC-44CF-6B26-5B7A36198E28}"/>
          </ac:spMkLst>
        </pc:spChg>
        <pc:spChg chg="add del mod">
          <ac:chgData name="Frank Martin" userId="c44ed181-5baa-48fd-a8ba-bdb24d542224" providerId="ADAL" clId="{8A5B6EDC-12EA-49A4-B709-2F49E46CEDF4}" dt="2024-09-17T09:00:40.299" v="5292" actId="478"/>
          <ac:spMkLst>
            <pc:docMk/>
            <pc:sldMk cId="83194639" sldId="285"/>
            <ac:spMk id="8" creationId="{06F563D6-4833-5962-68EF-D136DA461EA8}"/>
          </ac:spMkLst>
        </pc:spChg>
        <pc:spChg chg="add mod">
          <ac:chgData name="Frank Martin" userId="c44ed181-5baa-48fd-a8ba-bdb24d542224" providerId="ADAL" clId="{8A5B6EDC-12EA-49A4-B709-2F49E46CEDF4}" dt="2024-09-17T09:00:41.188" v="5293"/>
          <ac:spMkLst>
            <pc:docMk/>
            <pc:sldMk cId="83194639" sldId="285"/>
            <ac:spMk id="9" creationId="{44D6DCB0-0C1F-E52A-9B78-88506E2BF8D1}"/>
          </ac:spMkLst>
        </pc:spChg>
        <pc:spChg chg="add del mod">
          <ac:chgData name="Frank Martin" userId="c44ed181-5baa-48fd-a8ba-bdb24d542224" providerId="ADAL" clId="{8A5B6EDC-12EA-49A4-B709-2F49E46CEDF4}" dt="2024-09-17T09:04:33.699" v="5366" actId="478"/>
          <ac:spMkLst>
            <pc:docMk/>
            <pc:sldMk cId="83194639" sldId="285"/>
            <ac:spMk id="10" creationId="{F67DA6EE-C88E-6533-99ED-476021DBEE0D}"/>
          </ac:spMkLst>
        </pc:spChg>
        <pc:spChg chg="add mod">
          <ac:chgData name="Frank Martin" userId="c44ed181-5baa-48fd-a8ba-bdb24d542224" providerId="ADAL" clId="{8A5B6EDC-12EA-49A4-B709-2F49E46CEDF4}" dt="2024-09-17T09:00:55.639" v="5296"/>
          <ac:spMkLst>
            <pc:docMk/>
            <pc:sldMk cId="83194639" sldId="285"/>
            <ac:spMk id="12" creationId="{ACF3F86A-7C65-59B1-3348-9CAAC5AF2256}"/>
          </ac:spMkLst>
        </pc:spChg>
        <pc:spChg chg="add mod">
          <ac:chgData name="Frank Martin" userId="c44ed181-5baa-48fd-a8ba-bdb24d542224" providerId="ADAL" clId="{8A5B6EDC-12EA-49A4-B709-2F49E46CEDF4}" dt="2024-09-17T09:44:06.715" v="5660" actId="1076"/>
          <ac:spMkLst>
            <pc:docMk/>
            <pc:sldMk cId="83194639" sldId="285"/>
            <ac:spMk id="14" creationId="{39E51B65-3798-A6C2-5CCF-F1048A7557CF}"/>
          </ac:spMkLst>
        </pc:spChg>
        <pc:spChg chg="add del mod">
          <ac:chgData name="Frank Martin" userId="c44ed181-5baa-48fd-a8ba-bdb24d542224" providerId="ADAL" clId="{8A5B6EDC-12EA-49A4-B709-2F49E46CEDF4}" dt="2024-09-17T09:04:24.183" v="5365"/>
          <ac:spMkLst>
            <pc:docMk/>
            <pc:sldMk cId="83194639" sldId="285"/>
            <ac:spMk id="16" creationId="{80C1F833-9466-1163-DB91-67F154C3ED63}"/>
          </ac:spMkLst>
        </pc:spChg>
        <pc:spChg chg="add mod">
          <ac:chgData name="Frank Martin" userId="c44ed181-5baa-48fd-a8ba-bdb24d542224" providerId="ADAL" clId="{8A5B6EDC-12EA-49A4-B709-2F49E46CEDF4}" dt="2024-09-17T09:44:16.998" v="5665" actId="1076"/>
          <ac:spMkLst>
            <pc:docMk/>
            <pc:sldMk cId="83194639" sldId="285"/>
            <ac:spMk id="18" creationId="{0CA02933-3DCC-EC4B-9FCF-DB580F3602A4}"/>
          </ac:spMkLst>
        </pc:spChg>
        <pc:spChg chg="mod">
          <ac:chgData name="Frank Martin" userId="c44ed181-5baa-48fd-a8ba-bdb24d542224" providerId="ADAL" clId="{8A5B6EDC-12EA-49A4-B709-2F49E46CEDF4}" dt="2024-09-17T09:44:35.131" v="5671" actId="14100"/>
          <ac:spMkLst>
            <pc:docMk/>
            <pc:sldMk cId="83194639" sldId="285"/>
            <ac:spMk id="22" creationId="{158C4138-8D04-7D82-5618-877AB400AA17}"/>
          </ac:spMkLst>
        </pc:spChg>
        <pc:spChg chg="mod">
          <ac:chgData name="Frank Martin" userId="c44ed181-5baa-48fd-a8ba-bdb24d542224" providerId="ADAL" clId="{8A5B6EDC-12EA-49A4-B709-2F49E46CEDF4}" dt="2024-09-17T09:44:38.094" v="5673" actId="20577"/>
          <ac:spMkLst>
            <pc:docMk/>
            <pc:sldMk cId="83194639" sldId="285"/>
            <ac:spMk id="23" creationId="{C857AEBB-0418-1DB8-80C4-0D1906A4012F}"/>
          </ac:spMkLst>
        </pc:spChg>
        <pc:spChg chg="mod">
          <ac:chgData name="Frank Martin" userId="c44ed181-5baa-48fd-a8ba-bdb24d542224" providerId="ADAL" clId="{8A5B6EDC-12EA-49A4-B709-2F49E46CEDF4}" dt="2024-09-17T09:43:10.509" v="5643"/>
          <ac:spMkLst>
            <pc:docMk/>
            <pc:sldMk cId="83194639" sldId="285"/>
            <ac:spMk id="37" creationId="{2BBB8DE8-7F9B-CEB4-8A12-7ADEBAB36F83}"/>
          </ac:spMkLst>
        </pc:spChg>
        <pc:spChg chg="mod">
          <ac:chgData name="Frank Martin" userId="c44ed181-5baa-48fd-a8ba-bdb24d542224" providerId="ADAL" clId="{8A5B6EDC-12EA-49A4-B709-2F49E46CEDF4}" dt="2024-09-17T09:43:29.638" v="5649" actId="20577"/>
          <ac:spMkLst>
            <pc:docMk/>
            <pc:sldMk cId="83194639" sldId="285"/>
            <ac:spMk id="38" creationId="{85C03B91-3372-89CD-4815-E42DFDC8705B}"/>
          </ac:spMkLst>
        </pc:spChg>
        <pc:grpChg chg="add mod">
          <ac:chgData name="Frank Martin" userId="c44ed181-5baa-48fd-a8ba-bdb24d542224" providerId="ADAL" clId="{8A5B6EDC-12EA-49A4-B709-2F49E46CEDF4}" dt="2024-09-05T11:09:24.251" v="2568"/>
          <ac:grpSpMkLst>
            <pc:docMk/>
            <pc:sldMk cId="83194639" sldId="285"/>
            <ac:grpSpMk id="4" creationId="{B5EBDF34-0276-1492-A02A-2A64A6618CC6}"/>
          </ac:grpSpMkLst>
        </pc:grpChg>
        <pc:grpChg chg="add mod ord">
          <ac:chgData name="Frank Martin" userId="c44ed181-5baa-48fd-a8ba-bdb24d542224" providerId="ADAL" clId="{8A5B6EDC-12EA-49A4-B709-2F49E46CEDF4}" dt="2024-09-17T09:44:40.741" v="5674" actId="167"/>
          <ac:grpSpMkLst>
            <pc:docMk/>
            <pc:sldMk cId="83194639" sldId="285"/>
            <ac:grpSpMk id="21" creationId="{64B1DEA9-9FB6-CE82-06E4-325745AAD3E4}"/>
          </ac:grpSpMkLst>
        </pc:grpChg>
        <pc:grpChg chg="add del mod ord">
          <ac:chgData name="Frank Martin" userId="c44ed181-5baa-48fd-a8ba-bdb24d542224" providerId="ADAL" clId="{8A5B6EDC-12EA-49A4-B709-2F49E46CEDF4}" dt="2024-09-17T09:44:19.588" v="5666" actId="478"/>
          <ac:grpSpMkLst>
            <pc:docMk/>
            <pc:sldMk cId="83194639" sldId="285"/>
            <ac:grpSpMk id="36" creationId="{C6074D18-6813-604E-134C-0120B7979EAA}"/>
          </ac:grpSpMkLst>
        </pc:grpChg>
        <pc:graphicFrameChg chg="add mod">
          <ac:chgData name="Frank Martin" userId="c44ed181-5baa-48fd-a8ba-bdb24d542224" providerId="ADAL" clId="{8A5B6EDC-12EA-49A4-B709-2F49E46CEDF4}" dt="2024-09-17T09:00:53.934" v="5295"/>
          <ac:graphicFrameMkLst>
            <pc:docMk/>
            <pc:sldMk cId="83194639" sldId="285"/>
            <ac:graphicFrameMk id="11" creationId="{5D1AE732-E464-33D1-1641-345BBF2DBA48}"/>
          </ac:graphicFrameMkLst>
        </pc:graphicFrameChg>
        <pc:picChg chg="mod">
          <ac:chgData name="Frank Martin" userId="c44ed181-5baa-48fd-a8ba-bdb24d542224" providerId="ADAL" clId="{8A5B6EDC-12EA-49A4-B709-2F49E46CEDF4}" dt="2024-09-05T11:09:24.251" v="2568"/>
          <ac:picMkLst>
            <pc:docMk/>
            <pc:sldMk cId="83194639" sldId="285"/>
            <ac:picMk id="7" creationId="{B321E165-5FAA-9BAF-75DF-4D70968DFC15}"/>
          </ac:picMkLst>
        </pc:picChg>
        <pc:picChg chg="add mod">
          <ac:chgData name="Frank Martin" userId="c44ed181-5baa-48fd-a8ba-bdb24d542224" providerId="ADAL" clId="{8A5B6EDC-12EA-49A4-B709-2F49E46CEDF4}" dt="2024-09-17T09:44:43.368" v="5675" actId="1076"/>
          <ac:picMkLst>
            <pc:docMk/>
            <pc:sldMk cId="83194639" sldId="285"/>
            <ac:picMk id="20" creationId="{412F6443-CE13-279F-AC4E-A2481EBFA06A}"/>
          </ac:picMkLst>
        </pc:picChg>
        <pc:picChg chg="mod">
          <ac:chgData name="Frank Martin" userId="c44ed181-5baa-48fd-a8ba-bdb24d542224" providerId="ADAL" clId="{8A5B6EDC-12EA-49A4-B709-2F49E46CEDF4}" dt="2024-09-17T09:44:25.260" v="5668"/>
          <ac:picMkLst>
            <pc:docMk/>
            <pc:sldMk cId="83194639" sldId="285"/>
            <ac:picMk id="24" creationId="{4E605D63-FFA8-B28C-B1B1-4E2BD128FA85}"/>
          </ac:picMkLst>
        </pc:picChg>
        <pc:picChg chg="mod">
          <ac:chgData name="Frank Martin" userId="c44ed181-5baa-48fd-a8ba-bdb24d542224" providerId="ADAL" clId="{8A5B6EDC-12EA-49A4-B709-2F49E46CEDF4}" dt="2024-09-17T09:43:10.509" v="5643"/>
          <ac:picMkLst>
            <pc:docMk/>
            <pc:sldMk cId="83194639" sldId="285"/>
            <ac:picMk id="39" creationId="{D9E0CF80-39CC-EF07-BA03-FFB480D7ED16}"/>
          </ac:picMkLst>
        </pc:picChg>
      </pc:sldChg>
      <pc:sldChg chg="addSp delSp modSp new mod">
        <pc:chgData name="Frank Martin" userId="c44ed181-5baa-48fd-a8ba-bdb24d542224" providerId="ADAL" clId="{8A5B6EDC-12EA-49A4-B709-2F49E46CEDF4}" dt="2024-09-17T06:18:31.849" v="2873" actId="20577"/>
        <pc:sldMkLst>
          <pc:docMk/>
          <pc:sldMk cId="2097859917" sldId="286"/>
        </pc:sldMkLst>
        <pc:spChg chg="mod">
          <ac:chgData name="Frank Martin" userId="c44ed181-5baa-48fd-a8ba-bdb24d542224" providerId="ADAL" clId="{8A5B6EDC-12EA-49A4-B709-2F49E46CEDF4}" dt="2024-09-17T06:12:57.740" v="2641" actId="20577"/>
          <ac:spMkLst>
            <pc:docMk/>
            <pc:sldMk cId="2097859917" sldId="286"/>
            <ac:spMk id="2" creationId="{ED12ED72-69DA-F75B-E0AD-5DD5070386DE}"/>
          </ac:spMkLst>
        </pc:spChg>
        <pc:spChg chg="del">
          <ac:chgData name="Frank Martin" userId="c44ed181-5baa-48fd-a8ba-bdb24d542224" providerId="ADAL" clId="{8A5B6EDC-12EA-49A4-B709-2F49E46CEDF4}" dt="2024-09-17T06:13:00.020" v="2642" actId="478"/>
          <ac:spMkLst>
            <pc:docMk/>
            <pc:sldMk cId="2097859917" sldId="286"/>
            <ac:spMk id="3" creationId="{2116BF61-3B5F-BB3E-2AF4-A51F7E32F597}"/>
          </ac:spMkLst>
        </pc:spChg>
        <pc:spChg chg="add mod">
          <ac:chgData name="Frank Martin" userId="c44ed181-5baa-48fd-a8ba-bdb24d542224" providerId="ADAL" clId="{8A5B6EDC-12EA-49A4-B709-2F49E46CEDF4}" dt="2024-09-17T06:16:41.503" v="2688" actId="20577"/>
          <ac:spMkLst>
            <pc:docMk/>
            <pc:sldMk cId="2097859917" sldId="286"/>
            <ac:spMk id="8" creationId="{3FEE8B0E-B242-0F36-BE41-04D208835449}"/>
          </ac:spMkLst>
        </pc:spChg>
        <pc:spChg chg="add mod">
          <ac:chgData name="Frank Martin" userId="c44ed181-5baa-48fd-a8ba-bdb24d542224" providerId="ADAL" clId="{8A5B6EDC-12EA-49A4-B709-2F49E46CEDF4}" dt="2024-09-17T06:18:31.849" v="2873" actId="20577"/>
          <ac:spMkLst>
            <pc:docMk/>
            <pc:sldMk cId="2097859917" sldId="286"/>
            <ac:spMk id="9" creationId="{DA232DA2-E532-F73A-5B0C-1373D0228153}"/>
          </ac:spMkLst>
        </pc:spChg>
        <pc:picChg chg="add mod">
          <ac:chgData name="Frank Martin" userId="c44ed181-5baa-48fd-a8ba-bdb24d542224" providerId="ADAL" clId="{8A5B6EDC-12EA-49A4-B709-2F49E46CEDF4}" dt="2024-09-17T06:18:24.386" v="2838" actId="1076"/>
          <ac:picMkLst>
            <pc:docMk/>
            <pc:sldMk cId="2097859917" sldId="286"/>
            <ac:picMk id="5" creationId="{60765A91-F356-5477-DC53-4E8916E5E9A6}"/>
          </ac:picMkLst>
        </pc:picChg>
        <pc:picChg chg="add mod">
          <ac:chgData name="Frank Martin" userId="c44ed181-5baa-48fd-a8ba-bdb24d542224" providerId="ADAL" clId="{8A5B6EDC-12EA-49A4-B709-2F49E46CEDF4}" dt="2024-09-17T06:15:59.052" v="2659" actId="1036"/>
          <ac:picMkLst>
            <pc:docMk/>
            <pc:sldMk cId="2097859917" sldId="286"/>
            <ac:picMk id="7" creationId="{16B2051D-9124-120F-9671-3A9FBF7FC867}"/>
          </ac:picMkLst>
        </pc:picChg>
      </pc:sldChg>
      <pc:sldChg chg="addSp delSp modSp add mod">
        <pc:chgData name="Frank Martin" userId="c44ed181-5baa-48fd-a8ba-bdb24d542224" providerId="ADAL" clId="{8A5B6EDC-12EA-49A4-B709-2F49E46CEDF4}" dt="2024-09-17T09:43:07.305" v="5642" actId="166"/>
        <pc:sldMkLst>
          <pc:docMk/>
          <pc:sldMk cId="3719952137" sldId="287"/>
        </pc:sldMkLst>
        <pc:spChg chg="mod">
          <ac:chgData name="Frank Martin" userId="c44ed181-5baa-48fd-a8ba-bdb24d542224" providerId="ADAL" clId="{8A5B6EDC-12EA-49A4-B709-2F49E46CEDF4}" dt="2024-09-17T07:49:46.217" v="4210" actId="20577"/>
          <ac:spMkLst>
            <pc:docMk/>
            <pc:sldMk cId="3719952137" sldId="287"/>
            <ac:spMk id="2" creationId="{4334AA9E-C72A-1BE9-785E-6FC19301086F}"/>
          </ac:spMkLst>
        </pc:spChg>
        <pc:spChg chg="mod">
          <ac:chgData name="Frank Martin" userId="c44ed181-5baa-48fd-a8ba-bdb24d542224" providerId="ADAL" clId="{8A5B6EDC-12EA-49A4-B709-2F49E46CEDF4}" dt="2024-09-17T07:43:41.758" v="3837"/>
          <ac:spMkLst>
            <pc:docMk/>
            <pc:sldMk cId="3719952137" sldId="287"/>
            <ac:spMk id="8" creationId="{70658A36-E6E1-F407-514C-1C72FE07D1FD}"/>
          </ac:spMkLst>
        </pc:spChg>
        <pc:spChg chg="mod">
          <ac:chgData name="Frank Martin" userId="c44ed181-5baa-48fd-a8ba-bdb24d542224" providerId="ADAL" clId="{8A5B6EDC-12EA-49A4-B709-2F49E46CEDF4}" dt="2024-09-17T07:43:41.758" v="3837"/>
          <ac:spMkLst>
            <pc:docMk/>
            <pc:sldMk cId="3719952137" sldId="287"/>
            <ac:spMk id="9" creationId="{739B194C-C127-F693-43A8-C1FE599378C4}"/>
          </ac:spMkLst>
        </pc:spChg>
        <pc:spChg chg="add mod">
          <ac:chgData name="Frank Martin" userId="c44ed181-5baa-48fd-a8ba-bdb24d542224" providerId="ADAL" clId="{8A5B6EDC-12EA-49A4-B709-2F49E46CEDF4}" dt="2024-09-17T07:59:00.904" v="4726" actId="1076"/>
          <ac:spMkLst>
            <pc:docMk/>
            <pc:sldMk cId="3719952137" sldId="287"/>
            <ac:spMk id="12" creationId="{FB841193-05A7-C48A-69F0-EC24A0D067B2}"/>
          </ac:spMkLst>
        </pc:spChg>
        <pc:spChg chg="add mod">
          <ac:chgData name="Frank Martin" userId="c44ed181-5baa-48fd-a8ba-bdb24d542224" providerId="ADAL" clId="{8A5B6EDC-12EA-49A4-B709-2F49E46CEDF4}" dt="2024-09-17T07:59:00.904" v="4726" actId="1076"/>
          <ac:spMkLst>
            <pc:docMk/>
            <pc:sldMk cId="3719952137" sldId="287"/>
            <ac:spMk id="13" creationId="{97302976-BDA2-1621-B295-790317A98E4A}"/>
          </ac:spMkLst>
        </pc:spChg>
        <pc:spChg chg="add del mod">
          <ac:chgData name="Frank Martin" userId="c44ed181-5baa-48fd-a8ba-bdb24d542224" providerId="ADAL" clId="{8A5B6EDC-12EA-49A4-B709-2F49E46CEDF4}" dt="2024-09-17T07:50:25.735" v="4318" actId="21"/>
          <ac:spMkLst>
            <pc:docMk/>
            <pc:sldMk cId="3719952137" sldId="287"/>
            <ac:spMk id="14" creationId="{306C98CB-8C86-38B7-DB48-9A09485933C2}"/>
          </ac:spMkLst>
        </pc:spChg>
        <pc:spChg chg="add del mod">
          <ac:chgData name="Frank Martin" userId="c44ed181-5baa-48fd-a8ba-bdb24d542224" providerId="ADAL" clId="{8A5B6EDC-12EA-49A4-B709-2F49E46CEDF4}" dt="2024-09-17T07:50:25.735" v="4318" actId="21"/>
          <ac:spMkLst>
            <pc:docMk/>
            <pc:sldMk cId="3719952137" sldId="287"/>
            <ac:spMk id="15" creationId="{E8ECA2A0-66AD-35EF-7BA5-12EE23A5315F}"/>
          </ac:spMkLst>
        </pc:spChg>
        <pc:spChg chg="mod">
          <ac:chgData name="Frank Martin" userId="c44ed181-5baa-48fd-a8ba-bdb24d542224" providerId="ADAL" clId="{8A5B6EDC-12EA-49A4-B709-2F49E46CEDF4}" dt="2024-09-17T07:47:45.084" v="4168"/>
          <ac:spMkLst>
            <pc:docMk/>
            <pc:sldMk cId="3719952137" sldId="287"/>
            <ac:spMk id="18" creationId="{D19A6A78-6490-1C52-833E-6BDF362A646F}"/>
          </ac:spMkLst>
        </pc:spChg>
        <pc:spChg chg="mod">
          <ac:chgData name="Frank Martin" userId="c44ed181-5baa-48fd-a8ba-bdb24d542224" providerId="ADAL" clId="{8A5B6EDC-12EA-49A4-B709-2F49E46CEDF4}" dt="2024-09-17T07:48:36.795" v="4194" actId="20577"/>
          <ac:spMkLst>
            <pc:docMk/>
            <pc:sldMk cId="3719952137" sldId="287"/>
            <ac:spMk id="19" creationId="{F3586CFF-B1BC-3C9B-1DB0-D2D1DCD3F807}"/>
          </ac:spMkLst>
        </pc:spChg>
        <pc:spChg chg="add mod">
          <ac:chgData name="Frank Martin" userId="c44ed181-5baa-48fd-a8ba-bdb24d542224" providerId="ADAL" clId="{8A5B6EDC-12EA-49A4-B709-2F49E46CEDF4}" dt="2024-09-17T07:59:00.904" v="4726" actId="1076"/>
          <ac:spMkLst>
            <pc:docMk/>
            <pc:sldMk cId="3719952137" sldId="287"/>
            <ac:spMk id="20" creationId="{05C5B8D2-305C-D2B1-D2A7-5545965BBADF}"/>
          </ac:spMkLst>
        </pc:spChg>
        <pc:spChg chg="add mod">
          <ac:chgData name="Frank Martin" userId="c44ed181-5baa-48fd-a8ba-bdb24d542224" providerId="ADAL" clId="{8A5B6EDC-12EA-49A4-B709-2F49E46CEDF4}" dt="2024-09-17T07:59:00.904" v="4726" actId="1076"/>
          <ac:spMkLst>
            <pc:docMk/>
            <pc:sldMk cId="3719952137" sldId="287"/>
            <ac:spMk id="21" creationId="{01E30D66-D2C3-457E-0E9E-0D871B626AB6}"/>
          </ac:spMkLst>
        </pc:spChg>
        <pc:spChg chg="mod">
          <ac:chgData name="Frank Martin" userId="c44ed181-5baa-48fd-a8ba-bdb24d542224" providerId="ADAL" clId="{8A5B6EDC-12EA-49A4-B709-2F49E46CEDF4}" dt="2024-09-17T07:51:01.472" v="4325"/>
          <ac:spMkLst>
            <pc:docMk/>
            <pc:sldMk cId="3719952137" sldId="287"/>
            <ac:spMk id="23" creationId="{4B7C26AC-E9D5-DF52-203D-28DFC3328DA8}"/>
          </ac:spMkLst>
        </pc:spChg>
        <pc:spChg chg="mod">
          <ac:chgData name="Frank Martin" userId="c44ed181-5baa-48fd-a8ba-bdb24d542224" providerId="ADAL" clId="{8A5B6EDC-12EA-49A4-B709-2F49E46CEDF4}" dt="2024-09-17T07:51:01.472" v="4325"/>
          <ac:spMkLst>
            <pc:docMk/>
            <pc:sldMk cId="3719952137" sldId="287"/>
            <ac:spMk id="24" creationId="{B9CD7AEE-0F4A-7D94-05C5-10B5FBB3E745}"/>
          </ac:spMkLst>
        </pc:spChg>
        <pc:spChg chg="add mod">
          <ac:chgData name="Frank Martin" userId="c44ed181-5baa-48fd-a8ba-bdb24d542224" providerId="ADAL" clId="{8A5B6EDC-12EA-49A4-B709-2F49E46CEDF4}" dt="2024-09-17T07:59:00.904" v="4726" actId="1076"/>
          <ac:spMkLst>
            <pc:docMk/>
            <pc:sldMk cId="3719952137" sldId="287"/>
            <ac:spMk id="25" creationId="{C69724B4-9866-9BD1-3054-61503C86C598}"/>
          </ac:spMkLst>
        </pc:spChg>
        <pc:spChg chg="add mod">
          <ac:chgData name="Frank Martin" userId="c44ed181-5baa-48fd-a8ba-bdb24d542224" providerId="ADAL" clId="{8A5B6EDC-12EA-49A4-B709-2F49E46CEDF4}" dt="2024-09-17T07:59:00.904" v="4726" actId="1076"/>
          <ac:spMkLst>
            <pc:docMk/>
            <pc:sldMk cId="3719952137" sldId="287"/>
            <ac:spMk id="26" creationId="{0C81274F-76AC-8C63-CCE9-8F93F69FDC80}"/>
          </ac:spMkLst>
        </pc:spChg>
        <pc:spChg chg="add del mod">
          <ac:chgData name="Frank Martin" userId="c44ed181-5baa-48fd-a8ba-bdb24d542224" providerId="ADAL" clId="{8A5B6EDC-12EA-49A4-B709-2F49E46CEDF4}" dt="2024-09-17T07:58:19.126" v="4722" actId="478"/>
          <ac:spMkLst>
            <pc:docMk/>
            <pc:sldMk cId="3719952137" sldId="287"/>
            <ac:spMk id="27" creationId="{DFB932F7-18F6-F145-5600-63BAC07FE260}"/>
          </ac:spMkLst>
        </pc:spChg>
        <pc:spChg chg="add del mod">
          <ac:chgData name="Frank Martin" userId="c44ed181-5baa-48fd-a8ba-bdb24d542224" providerId="ADAL" clId="{8A5B6EDC-12EA-49A4-B709-2F49E46CEDF4}" dt="2024-09-17T07:58:19.126" v="4722" actId="478"/>
          <ac:spMkLst>
            <pc:docMk/>
            <pc:sldMk cId="3719952137" sldId="287"/>
            <ac:spMk id="28" creationId="{82BB4407-AFA6-0C27-625B-4DA29FA8DD39}"/>
          </ac:spMkLst>
        </pc:spChg>
        <pc:spChg chg="add del mod">
          <ac:chgData name="Frank Martin" userId="c44ed181-5baa-48fd-a8ba-bdb24d542224" providerId="ADAL" clId="{8A5B6EDC-12EA-49A4-B709-2F49E46CEDF4}" dt="2024-09-17T09:26:51.261" v="5617" actId="478"/>
          <ac:spMkLst>
            <pc:docMk/>
            <pc:sldMk cId="3719952137" sldId="287"/>
            <ac:spMk id="30" creationId="{F98944C4-1B9B-AE3A-5911-D00D4E22BCEE}"/>
          </ac:spMkLst>
        </pc:spChg>
        <pc:spChg chg="add del mod">
          <ac:chgData name="Frank Martin" userId="c44ed181-5baa-48fd-a8ba-bdb24d542224" providerId="ADAL" clId="{8A5B6EDC-12EA-49A4-B709-2F49E46CEDF4}" dt="2024-09-17T09:26:51.261" v="5617" actId="478"/>
          <ac:spMkLst>
            <pc:docMk/>
            <pc:sldMk cId="3719952137" sldId="287"/>
            <ac:spMk id="31" creationId="{C5774F5B-A4DD-1A1D-711A-CC1859EEB5D3}"/>
          </ac:spMkLst>
        </pc:spChg>
        <pc:spChg chg="add del mod">
          <ac:chgData name="Frank Martin" userId="c44ed181-5baa-48fd-a8ba-bdb24d542224" providerId="ADAL" clId="{8A5B6EDC-12EA-49A4-B709-2F49E46CEDF4}" dt="2024-09-17T08:52:18.840" v="5008" actId="478"/>
          <ac:spMkLst>
            <pc:docMk/>
            <pc:sldMk cId="3719952137" sldId="287"/>
            <ac:spMk id="32" creationId="{19E7328A-9008-7737-A9B6-F632B4D0F4C6}"/>
          </ac:spMkLst>
        </pc:spChg>
        <pc:spChg chg="mod">
          <ac:chgData name="Frank Martin" userId="c44ed181-5baa-48fd-a8ba-bdb24d542224" providerId="ADAL" clId="{8A5B6EDC-12EA-49A4-B709-2F49E46CEDF4}" dt="2024-09-17T09:42:50.943" v="5632"/>
          <ac:spMkLst>
            <pc:docMk/>
            <pc:sldMk cId="3719952137" sldId="287"/>
            <ac:spMk id="37" creationId="{2BBB8DE8-7F9B-CEB4-8A12-7ADEBAB36F83}"/>
          </ac:spMkLst>
        </pc:spChg>
        <pc:spChg chg="mod">
          <ac:chgData name="Frank Martin" userId="c44ed181-5baa-48fd-a8ba-bdb24d542224" providerId="ADAL" clId="{8A5B6EDC-12EA-49A4-B709-2F49E46CEDF4}" dt="2024-09-17T09:42:50.943" v="5632"/>
          <ac:spMkLst>
            <pc:docMk/>
            <pc:sldMk cId="3719952137" sldId="287"/>
            <ac:spMk id="38" creationId="{85C03B91-3372-89CD-4815-E42DFDC8705B}"/>
          </ac:spMkLst>
        </pc:spChg>
        <pc:grpChg chg="add mod">
          <ac:chgData name="Frank Martin" userId="c44ed181-5baa-48fd-a8ba-bdb24d542224" providerId="ADAL" clId="{8A5B6EDC-12EA-49A4-B709-2F49E46CEDF4}" dt="2024-09-17T07:59:00.904" v="4726" actId="1076"/>
          <ac:grpSpMkLst>
            <pc:docMk/>
            <pc:sldMk cId="3719952137" sldId="287"/>
            <ac:grpSpMk id="3" creationId="{598AB91D-CF97-9BFA-32CD-E77C259E1469}"/>
          </ac:grpSpMkLst>
        </pc:grpChg>
        <pc:grpChg chg="del">
          <ac:chgData name="Frank Martin" userId="c44ed181-5baa-48fd-a8ba-bdb24d542224" providerId="ADAL" clId="{8A5B6EDC-12EA-49A4-B709-2F49E46CEDF4}" dt="2024-09-17T07:48:46.089" v="4195" actId="478"/>
          <ac:grpSpMkLst>
            <pc:docMk/>
            <pc:sldMk cId="3719952137" sldId="287"/>
            <ac:grpSpMk id="4" creationId="{18487E50-C1D7-043E-8B6D-12386C668CF1}"/>
          </ac:grpSpMkLst>
        </pc:grpChg>
        <pc:grpChg chg="add mod">
          <ac:chgData name="Frank Martin" userId="c44ed181-5baa-48fd-a8ba-bdb24d542224" providerId="ADAL" clId="{8A5B6EDC-12EA-49A4-B709-2F49E46CEDF4}" dt="2024-09-17T07:59:00.904" v="4726" actId="1076"/>
          <ac:grpSpMkLst>
            <pc:docMk/>
            <pc:sldMk cId="3719952137" sldId="287"/>
            <ac:grpSpMk id="17" creationId="{A4DA5BC3-CC8A-EC23-5E8E-5B780173EC55}"/>
          </ac:grpSpMkLst>
        </pc:grpChg>
        <pc:grpChg chg="add mod">
          <ac:chgData name="Frank Martin" userId="c44ed181-5baa-48fd-a8ba-bdb24d542224" providerId="ADAL" clId="{8A5B6EDC-12EA-49A4-B709-2F49E46CEDF4}" dt="2024-09-17T07:59:00.904" v="4726" actId="1076"/>
          <ac:grpSpMkLst>
            <pc:docMk/>
            <pc:sldMk cId="3719952137" sldId="287"/>
            <ac:grpSpMk id="22" creationId="{F848489F-5189-E691-3024-8F919FC38D2D}"/>
          </ac:grpSpMkLst>
        </pc:grpChg>
        <pc:grpChg chg="add del mod">
          <ac:chgData name="Frank Martin" userId="c44ed181-5baa-48fd-a8ba-bdb24d542224" providerId="ADAL" clId="{8A5B6EDC-12EA-49A4-B709-2F49E46CEDF4}" dt="2024-09-17T09:43:06.076" v="5639" actId="21"/>
          <ac:grpSpMkLst>
            <pc:docMk/>
            <pc:sldMk cId="3719952137" sldId="287"/>
            <ac:grpSpMk id="36" creationId="{C6074D18-6813-604E-134C-0120B7979EAA}"/>
          </ac:grpSpMkLst>
        </pc:grpChg>
        <pc:picChg chg="add del mod">
          <ac:chgData name="Frank Martin" userId="c44ed181-5baa-48fd-a8ba-bdb24d542224" providerId="ADAL" clId="{8A5B6EDC-12EA-49A4-B709-2F49E46CEDF4}" dt="2024-09-17T07:43:45.091" v="3838" actId="478"/>
          <ac:picMkLst>
            <pc:docMk/>
            <pc:sldMk cId="3719952137" sldId="287"/>
            <ac:picMk id="10" creationId="{49CCB4C4-BCF5-158A-A508-8FEEA902F1DC}"/>
          </ac:picMkLst>
        </pc:picChg>
        <pc:picChg chg="del">
          <ac:chgData name="Frank Martin" userId="c44ed181-5baa-48fd-a8ba-bdb24d542224" providerId="ADAL" clId="{8A5B6EDC-12EA-49A4-B709-2F49E46CEDF4}" dt="2024-09-17T07:41:34.211" v="3836" actId="478"/>
          <ac:picMkLst>
            <pc:docMk/>
            <pc:sldMk cId="3719952137" sldId="287"/>
            <ac:picMk id="11" creationId="{D3ED030D-AD8B-DEDC-0E62-7C49378A7B1B}"/>
          </ac:picMkLst>
        </pc:picChg>
        <pc:picChg chg="add del mod">
          <ac:chgData name="Frank Martin" userId="c44ed181-5baa-48fd-a8ba-bdb24d542224" providerId="ADAL" clId="{8A5B6EDC-12EA-49A4-B709-2F49E46CEDF4}" dt="2024-09-17T07:50:25.735" v="4318" actId="21"/>
          <ac:picMkLst>
            <pc:docMk/>
            <pc:sldMk cId="3719952137" sldId="287"/>
            <ac:picMk id="16" creationId="{305AAC17-07B9-90A2-5646-218E157548C4}"/>
          </ac:picMkLst>
        </pc:picChg>
        <pc:picChg chg="add del mod">
          <ac:chgData name="Frank Martin" userId="c44ed181-5baa-48fd-a8ba-bdb24d542224" providerId="ADAL" clId="{8A5B6EDC-12EA-49A4-B709-2F49E46CEDF4}" dt="2024-09-17T07:58:19.126" v="4722" actId="478"/>
          <ac:picMkLst>
            <pc:docMk/>
            <pc:sldMk cId="3719952137" sldId="287"/>
            <ac:picMk id="29" creationId="{DFDE1969-4332-BBB1-DBFC-30F797162109}"/>
          </ac:picMkLst>
        </pc:picChg>
        <pc:picChg chg="add del mod">
          <ac:chgData name="Frank Martin" userId="c44ed181-5baa-48fd-a8ba-bdb24d542224" providerId="ADAL" clId="{8A5B6EDC-12EA-49A4-B709-2F49E46CEDF4}" dt="2024-09-17T09:30:10.172" v="5624" actId="478"/>
          <ac:picMkLst>
            <pc:docMk/>
            <pc:sldMk cId="3719952137" sldId="287"/>
            <ac:picMk id="33" creationId="{4FC437DD-6DB5-46E1-5642-2BC67B52B5A2}"/>
          </ac:picMkLst>
        </pc:picChg>
        <pc:picChg chg="add mod ord">
          <ac:chgData name="Frank Martin" userId="c44ed181-5baa-48fd-a8ba-bdb24d542224" providerId="ADAL" clId="{8A5B6EDC-12EA-49A4-B709-2F49E46CEDF4}" dt="2024-09-17T09:43:07.305" v="5642" actId="166"/>
          <ac:picMkLst>
            <pc:docMk/>
            <pc:sldMk cId="3719952137" sldId="287"/>
            <ac:picMk id="35" creationId="{C45DA4AF-325A-5EDE-9890-AD3AF7466D75}"/>
          </ac:picMkLst>
        </pc:picChg>
        <pc:picChg chg="mod">
          <ac:chgData name="Frank Martin" userId="c44ed181-5baa-48fd-a8ba-bdb24d542224" providerId="ADAL" clId="{8A5B6EDC-12EA-49A4-B709-2F49E46CEDF4}" dt="2024-09-17T09:42:50.943" v="5632"/>
          <ac:picMkLst>
            <pc:docMk/>
            <pc:sldMk cId="3719952137" sldId="287"/>
            <ac:picMk id="39" creationId="{D9E0CF80-39CC-EF07-BA03-FFB480D7ED16}"/>
          </ac:picMkLst>
        </pc:picChg>
      </pc:sldChg>
      <pc:sldChg chg="addSp delSp modSp add mod">
        <pc:chgData name="Frank Martin" userId="c44ed181-5baa-48fd-a8ba-bdb24d542224" providerId="ADAL" clId="{8A5B6EDC-12EA-49A4-B709-2F49E46CEDF4}" dt="2024-09-17T09:21:11.457" v="5551" actId="20577"/>
        <pc:sldMkLst>
          <pc:docMk/>
          <pc:sldMk cId="4207477418" sldId="288"/>
        </pc:sldMkLst>
        <pc:spChg chg="mod">
          <ac:chgData name="Frank Martin" userId="c44ed181-5baa-48fd-a8ba-bdb24d542224" providerId="ADAL" clId="{8A5B6EDC-12EA-49A4-B709-2F49E46CEDF4}" dt="2024-09-17T09:07:05.727" v="5438" actId="20577"/>
          <ac:spMkLst>
            <pc:docMk/>
            <pc:sldMk cId="4207477418" sldId="288"/>
            <ac:spMk id="2" creationId="{FDD487E5-318B-386C-CD06-D5691BCEDB07}"/>
          </ac:spMkLst>
        </pc:spChg>
        <pc:spChg chg="del mod">
          <ac:chgData name="Frank Martin" userId="c44ed181-5baa-48fd-a8ba-bdb24d542224" providerId="ADAL" clId="{8A5B6EDC-12EA-49A4-B709-2F49E46CEDF4}" dt="2024-09-17T09:07:12.723" v="5445"/>
          <ac:spMkLst>
            <pc:docMk/>
            <pc:sldMk cId="4207477418" sldId="288"/>
            <ac:spMk id="3" creationId="{A8744E0D-33CC-7F64-1BFE-F8DFD3DCC82D}"/>
          </ac:spMkLst>
        </pc:spChg>
        <pc:spChg chg="add">
          <ac:chgData name="Frank Martin" userId="c44ed181-5baa-48fd-a8ba-bdb24d542224" providerId="ADAL" clId="{8A5B6EDC-12EA-49A4-B709-2F49E46CEDF4}" dt="2024-09-17T09:16:42.961" v="5446"/>
          <ac:spMkLst>
            <pc:docMk/>
            <pc:sldMk cId="4207477418" sldId="288"/>
            <ac:spMk id="8" creationId="{8B3F5B09-4CCE-9582-959E-385993E58780}"/>
          </ac:spMkLst>
        </pc:spChg>
        <pc:spChg chg="mod">
          <ac:chgData name="Frank Martin" userId="c44ed181-5baa-48fd-a8ba-bdb24d542224" providerId="ADAL" clId="{8A5B6EDC-12EA-49A4-B709-2F49E46CEDF4}" dt="2024-09-17T09:17:37.712" v="5492" actId="20577"/>
          <ac:spMkLst>
            <pc:docMk/>
            <pc:sldMk cId="4207477418" sldId="288"/>
            <ac:spMk id="11" creationId="{0182B887-F0D8-8270-4AFC-86F26E635BF0}"/>
          </ac:spMkLst>
        </pc:spChg>
        <pc:spChg chg="add mod">
          <ac:chgData name="Frank Martin" userId="c44ed181-5baa-48fd-a8ba-bdb24d542224" providerId="ADAL" clId="{8A5B6EDC-12EA-49A4-B709-2F49E46CEDF4}" dt="2024-09-17T09:18:57.158" v="5514" actId="1076"/>
          <ac:spMkLst>
            <pc:docMk/>
            <pc:sldMk cId="4207477418" sldId="288"/>
            <ac:spMk id="14" creationId="{F2C80D8E-11ED-0718-E6F6-66807AD56D32}"/>
          </ac:spMkLst>
        </pc:spChg>
        <pc:spChg chg="mod">
          <ac:chgData name="Frank Martin" userId="c44ed181-5baa-48fd-a8ba-bdb24d542224" providerId="ADAL" clId="{8A5B6EDC-12EA-49A4-B709-2F49E46CEDF4}" dt="2024-09-17T09:17:55.668" v="5494"/>
          <ac:spMkLst>
            <pc:docMk/>
            <pc:sldMk cId="4207477418" sldId="288"/>
            <ac:spMk id="16" creationId="{5B101FA7-9625-BF66-EF16-6EEEABD63929}"/>
          </ac:spMkLst>
        </pc:spChg>
        <pc:spChg chg="mod">
          <ac:chgData name="Frank Martin" userId="c44ed181-5baa-48fd-a8ba-bdb24d542224" providerId="ADAL" clId="{8A5B6EDC-12EA-49A4-B709-2F49E46CEDF4}" dt="2024-09-17T09:17:55.668" v="5494"/>
          <ac:spMkLst>
            <pc:docMk/>
            <pc:sldMk cId="4207477418" sldId="288"/>
            <ac:spMk id="17" creationId="{F5BEB21F-5C1D-1C58-01DE-0A1446DF08AA}"/>
          </ac:spMkLst>
        </pc:spChg>
        <pc:spChg chg="mod">
          <ac:chgData name="Frank Martin" userId="c44ed181-5baa-48fd-a8ba-bdb24d542224" providerId="ADAL" clId="{8A5B6EDC-12EA-49A4-B709-2F49E46CEDF4}" dt="2024-09-17T09:17:55.668" v="5494"/>
          <ac:spMkLst>
            <pc:docMk/>
            <pc:sldMk cId="4207477418" sldId="288"/>
            <ac:spMk id="19" creationId="{D73C2E7A-F818-FE03-410D-7120A251FFE1}"/>
          </ac:spMkLst>
        </pc:spChg>
        <pc:spChg chg="mod">
          <ac:chgData name="Frank Martin" userId="c44ed181-5baa-48fd-a8ba-bdb24d542224" providerId="ADAL" clId="{8A5B6EDC-12EA-49A4-B709-2F49E46CEDF4}" dt="2024-09-17T09:17:55.668" v="5494"/>
          <ac:spMkLst>
            <pc:docMk/>
            <pc:sldMk cId="4207477418" sldId="288"/>
            <ac:spMk id="20" creationId="{6ECCCDDA-3A73-8EE5-B2C3-B056ED96BC1B}"/>
          </ac:spMkLst>
        </pc:spChg>
        <pc:spChg chg="add mod">
          <ac:chgData name="Frank Martin" userId="c44ed181-5baa-48fd-a8ba-bdb24d542224" providerId="ADAL" clId="{8A5B6EDC-12EA-49A4-B709-2F49E46CEDF4}" dt="2024-09-17T09:18:57.158" v="5514" actId="1076"/>
          <ac:spMkLst>
            <pc:docMk/>
            <pc:sldMk cId="4207477418" sldId="288"/>
            <ac:spMk id="22" creationId="{DC4BEE3C-EFAC-605F-2773-7B7AD6A245D6}"/>
          </ac:spMkLst>
        </pc:spChg>
        <pc:spChg chg="add mod">
          <ac:chgData name="Frank Martin" userId="c44ed181-5baa-48fd-a8ba-bdb24d542224" providerId="ADAL" clId="{8A5B6EDC-12EA-49A4-B709-2F49E46CEDF4}" dt="2024-09-17T09:21:06.177" v="5549" actId="14100"/>
          <ac:spMkLst>
            <pc:docMk/>
            <pc:sldMk cId="4207477418" sldId="288"/>
            <ac:spMk id="25" creationId="{BFA2F414-1617-0AB0-9A1F-80A40CF65538}"/>
          </ac:spMkLst>
        </pc:spChg>
        <pc:spChg chg="add mod">
          <ac:chgData name="Frank Martin" userId="c44ed181-5baa-48fd-a8ba-bdb24d542224" providerId="ADAL" clId="{8A5B6EDC-12EA-49A4-B709-2F49E46CEDF4}" dt="2024-09-17T09:21:11.457" v="5551" actId="20577"/>
          <ac:spMkLst>
            <pc:docMk/>
            <pc:sldMk cId="4207477418" sldId="288"/>
            <ac:spMk id="26" creationId="{A43EB1E5-0CCB-E3E2-B538-A60B83405B06}"/>
          </ac:spMkLst>
        </pc:spChg>
        <pc:grpChg chg="mod">
          <ac:chgData name="Frank Martin" userId="c44ed181-5baa-48fd-a8ba-bdb24d542224" providerId="ADAL" clId="{8A5B6EDC-12EA-49A4-B709-2F49E46CEDF4}" dt="2024-09-17T09:18:51.563" v="5513" actId="1076"/>
          <ac:grpSpMkLst>
            <pc:docMk/>
            <pc:sldMk cId="4207477418" sldId="288"/>
            <ac:grpSpMk id="9" creationId="{9AB5B406-FE67-7149-9EB1-EFDF5732BA8A}"/>
          </ac:grpSpMkLst>
        </pc:grpChg>
        <pc:grpChg chg="add mod">
          <ac:chgData name="Frank Martin" userId="c44ed181-5baa-48fd-a8ba-bdb24d542224" providerId="ADAL" clId="{8A5B6EDC-12EA-49A4-B709-2F49E46CEDF4}" dt="2024-09-17T09:18:57.158" v="5514" actId="1076"/>
          <ac:grpSpMkLst>
            <pc:docMk/>
            <pc:sldMk cId="4207477418" sldId="288"/>
            <ac:grpSpMk id="15" creationId="{3E69B7F7-C247-71FE-0E2F-CA966DA76A7A}"/>
          </ac:grpSpMkLst>
        </pc:grpChg>
        <pc:grpChg chg="add mod">
          <ac:chgData name="Frank Martin" userId="c44ed181-5baa-48fd-a8ba-bdb24d542224" providerId="ADAL" clId="{8A5B6EDC-12EA-49A4-B709-2F49E46CEDF4}" dt="2024-09-17T09:18:57.158" v="5514" actId="1076"/>
          <ac:grpSpMkLst>
            <pc:docMk/>
            <pc:sldMk cId="4207477418" sldId="288"/>
            <ac:grpSpMk id="18" creationId="{755ABEB5-6928-143D-553F-1B12DCCB14E1}"/>
          </ac:grpSpMkLst>
        </pc:grpChg>
        <pc:picChg chg="add del mod">
          <ac:chgData name="Frank Martin" userId="c44ed181-5baa-48fd-a8ba-bdb24d542224" providerId="ADAL" clId="{8A5B6EDC-12EA-49A4-B709-2F49E46CEDF4}" dt="2024-09-17T09:19:25.217" v="5516" actId="21"/>
          <ac:picMkLst>
            <pc:docMk/>
            <pc:sldMk cId="4207477418" sldId="288"/>
            <ac:picMk id="24" creationId="{FE20B339-34B4-6180-ED90-636D4151B4A8}"/>
          </ac:picMkLst>
        </pc:picChg>
        <pc:picChg chg="add mod">
          <ac:chgData name="Frank Martin" userId="c44ed181-5baa-48fd-a8ba-bdb24d542224" providerId="ADAL" clId="{8A5B6EDC-12EA-49A4-B709-2F49E46CEDF4}" dt="2024-09-17T09:20:22.530" v="5526" actId="1076"/>
          <ac:picMkLst>
            <pc:docMk/>
            <pc:sldMk cId="4207477418" sldId="288"/>
            <ac:picMk id="27" creationId="{F8499A40-B92F-8819-E620-4DF791F08C61}"/>
          </ac:picMkLst>
        </pc:picChg>
      </pc:sldChg>
      <pc:sldChg chg="addSp delSp modSp add del mod">
        <pc:chgData name="Frank Martin" userId="c44ed181-5baa-48fd-a8ba-bdb24d542224" providerId="ADAL" clId="{8A5B6EDC-12EA-49A4-B709-2F49E46CEDF4}" dt="2024-09-17T09:25:37.015" v="5556" actId="47"/>
        <pc:sldMkLst>
          <pc:docMk/>
          <pc:sldMk cId="2846084099" sldId="289"/>
        </pc:sldMkLst>
        <pc:spChg chg="del">
          <ac:chgData name="Frank Martin" userId="c44ed181-5baa-48fd-a8ba-bdb24d542224" providerId="ADAL" clId="{8A5B6EDC-12EA-49A4-B709-2F49E46CEDF4}" dt="2024-09-17T09:25:32.578" v="5554" actId="478"/>
          <ac:spMkLst>
            <pc:docMk/>
            <pc:sldMk cId="2846084099" sldId="289"/>
            <ac:spMk id="2" creationId="{FDD487E5-318B-386C-CD06-D5691BCEDB07}"/>
          </ac:spMkLst>
        </pc:spChg>
        <pc:spChg chg="mod">
          <ac:chgData name="Frank Martin" userId="c44ed181-5baa-48fd-a8ba-bdb24d542224" providerId="ADAL" clId="{8A5B6EDC-12EA-49A4-B709-2F49E46CEDF4}" dt="2024-09-17T09:19:52.438" v="5524"/>
          <ac:spMkLst>
            <pc:docMk/>
            <pc:sldMk cId="2846084099" sldId="289"/>
            <ac:spMk id="8" creationId="{E12E224B-CFF9-F38C-CC11-7A6443D9ED58}"/>
          </ac:spMkLst>
        </pc:spChg>
        <pc:spChg chg="mod">
          <ac:chgData name="Frank Martin" userId="c44ed181-5baa-48fd-a8ba-bdb24d542224" providerId="ADAL" clId="{8A5B6EDC-12EA-49A4-B709-2F49E46CEDF4}" dt="2024-09-17T09:19:52.438" v="5524"/>
          <ac:spMkLst>
            <pc:docMk/>
            <pc:sldMk cId="2846084099" sldId="289"/>
            <ac:spMk id="13" creationId="{E22E2EEB-DD34-AFBA-07D3-E85475CD1846}"/>
          </ac:spMkLst>
        </pc:spChg>
        <pc:spChg chg="del">
          <ac:chgData name="Frank Martin" userId="c44ed181-5baa-48fd-a8ba-bdb24d542224" providerId="ADAL" clId="{8A5B6EDC-12EA-49A4-B709-2F49E46CEDF4}" dt="2024-09-17T09:19:37.127" v="5521" actId="478"/>
          <ac:spMkLst>
            <pc:docMk/>
            <pc:sldMk cId="2846084099" sldId="289"/>
            <ac:spMk id="14" creationId="{F2C80D8E-11ED-0718-E6F6-66807AD56D32}"/>
          </ac:spMkLst>
        </pc:spChg>
        <pc:spChg chg="del">
          <ac:chgData name="Frank Martin" userId="c44ed181-5baa-48fd-a8ba-bdb24d542224" providerId="ADAL" clId="{8A5B6EDC-12EA-49A4-B709-2F49E46CEDF4}" dt="2024-09-17T09:19:37.127" v="5521" actId="478"/>
          <ac:spMkLst>
            <pc:docMk/>
            <pc:sldMk cId="2846084099" sldId="289"/>
            <ac:spMk id="22" creationId="{DC4BEE3C-EFAC-605F-2773-7B7AD6A245D6}"/>
          </ac:spMkLst>
        </pc:spChg>
        <pc:spChg chg="add del mod">
          <ac:chgData name="Frank Martin" userId="c44ed181-5baa-48fd-a8ba-bdb24d542224" providerId="ADAL" clId="{8A5B6EDC-12EA-49A4-B709-2F49E46CEDF4}" dt="2024-09-17T09:25:35.143" v="5555" actId="478"/>
          <ac:spMkLst>
            <pc:docMk/>
            <pc:sldMk cId="2846084099" sldId="289"/>
            <ac:spMk id="25" creationId="{78C8B5F6-9A4A-61A5-5CA5-F08EB7EE2B42}"/>
          </ac:spMkLst>
        </pc:spChg>
        <pc:grpChg chg="add del mod">
          <ac:chgData name="Frank Martin" userId="c44ed181-5baa-48fd-a8ba-bdb24d542224" providerId="ADAL" clId="{8A5B6EDC-12EA-49A4-B709-2F49E46CEDF4}" dt="2024-09-17T09:25:32.578" v="5554" actId="478"/>
          <ac:grpSpMkLst>
            <pc:docMk/>
            <pc:sldMk cId="2846084099" sldId="289"/>
            <ac:grpSpMk id="3" creationId="{804C8BCC-1F98-1D07-5C17-87136A297B8B}"/>
          </ac:grpSpMkLst>
        </pc:grpChg>
        <pc:grpChg chg="del">
          <ac:chgData name="Frank Martin" userId="c44ed181-5baa-48fd-a8ba-bdb24d542224" providerId="ADAL" clId="{8A5B6EDC-12EA-49A4-B709-2F49E46CEDF4}" dt="2024-09-17T09:19:52.168" v="5523" actId="478"/>
          <ac:grpSpMkLst>
            <pc:docMk/>
            <pc:sldMk cId="2846084099" sldId="289"/>
            <ac:grpSpMk id="4" creationId="{B039774C-C771-0A6D-4B84-268947D4D1F4}"/>
          </ac:grpSpMkLst>
        </pc:grpChg>
        <pc:grpChg chg="del">
          <ac:chgData name="Frank Martin" userId="c44ed181-5baa-48fd-a8ba-bdb24d542224" providerId="ADAL" clId="{8A5B6EDC-12EA-49A4-B709-2F49E46CEDF4}" dt="2024-09-17T09:19:39.041" v="5522" actId="478"/>
          <ac:grpSpMkLst>
            <pc:docMk/>
            <pc:sldMk cId="2846084099" sldId="289"/>
            <ac:grpSpMk id="9" creationId="{9AB5B406-FE67-7149-9EB1-EFDF5732BA8A}"/>
          </ac:grpSpMkLst>
        </pc:grpChg>
        <pc:grpChg chg="del">
          <ac:chgData name="Frank Martin" userId="c44ed181-5baa-48fd-a8ba-bdb24d542224" providerId="ADAL" clId="{8A5B6EDC-12EA-49A4-B709-2F49E46CEDF4}" dt="2024-09-17T09:19:37.127" v="5521" actId="478"/>
          <ac:grpSpMkLst>
            <pc:docMk/>
            <pc:sldMk cId="2846084099" sldId="289"/>
            <ac:grpSpMk id="15" creationId="{3E69B7F7-C247-71FE-0E2F-CA966DA76A7A}"/>
          </ac:grpSpMkLst>
        </pc:grpChg>
        <pc:grpChg chg="del">
          <ac:chgData name="Frank Martin" userId="c44ed181-5baa-48fd-a8ba-bdb24d542224" providerId="ADAL" clId="{8A5B6EDC-12EA-49A4-B709-2F49E46CEDF4}" dt="2024-09-17T09:19:37.127" v="5521" actId="478"/>
          <ac:grpSpMkLst>
            <pc:docMk/>
            <pc:sldMk cId="2846084099" sldId="289"/>
            <ac:grpSpMk id="18" creationId="{755ABEB5-6928-143D-553F-1B12DCCB14E1}"/>
          </ac:grpSpMkLst>
        </pc:grpChg>
        <pc:picChg chg="mod">
          <ac:chgData name="Frank Martin" userId="c44ed181-5baa-48fd-a8ba-bdb24d542224" providerId="ADAL" clId="{8A5B6EDC-12EA-49A4-B709-2F49E46CEDF4}" dt="2024-09-17T09:19:52.438" v="5524"/>
          <ac:picMkLst>
            <pc:docMk/>
            <pc:sldMk cId="2846084099" sldId="289"/>
            <ac:picMk id="21" creationId="{B49A9B07-AE37-59D1-A8DE-FD75DDDA02F7}"/>
          </ac:picMkLst>
        </pc:picChg>
        <pc:picChg chg="add del mod">
          <ac:chgData name="Frank Martin" userId="c44ed181-5baa-48fd-a8ba-bdb24d542224" providerId="ADAL" clId="{8A5B6EDC-12EA-49A4-B709-2F49E46CEDF4}" dt="2024-09-17T09:25:32.578" v="5554" actId="478"/>
          <ac:picMkLst>
            <pc:docMk/>
            <pc:sldMk cId="2846084099" sldId="289"/>
            <ac:picMk id="24" creationId="{FE20B339-34B4-6180-ED90-636D4151B4A8}"/>
          </ac:picMkLst>
        </pc:picChg>
      </pc:sldChg>
      <pc:sldChg chg="new del">
        <pc:chgData name="Frank Martin" userId="c44ed181-5baa-48fd-a8ba-bdb24d542224" providerId="ADAL" clId="{8A5B6EDC-12EA-49A4-B709-2F49E46CEDF4}" dt="2024-09-17T09:25:38.474" v="5557" actId="47"/>
        <pc:sldMkLst>
          <pc:docMk/>
          <pc:sldMk cId="3030940554"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68F06-1F1A-45A1-8092-73757D89E4BC}"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DDFF4-2107-45FA-9BFB-5A681BB7B766}" type="slidenum">
              <a:rPr lang="en-GB" smtClean="0"/>
              <a:t>‹#›</a:t>
            </a:fld>
            <a:endParaRPr lang="en-GB"/>
          </a:p>
        </p:txBody>
      </p:sp>
    </p:spTree>
    <p:extLst>
      <p:ext uri="{BB962C8B-B14F-4D97-AF65-F5344CB8AC3E}">
        <p14:creationId xmlns:p14="http://schemas.microsoft.com/office/powerpoint/2010/main" val="311580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ay.so/#background=false&amp;darkMode=true&amp;code=aGVscChjbGllbnQub3JnYW5pemF0aW9uLmxpc3QpCgojIG91dHB1dDoKIyBsaXN0KHNlbGYsIG5hbWU6ICdzdHInID0gTm9uZSwgY291bnRyeTogJ2ludCcgPSBOb25lLCAKIyAgICAgIGNvbGxhYm9yYXRpb246ICdpbnQnID0gTm9uZSwgc3R1ZHk6ICdpbnQnID0gTm9uZSwgCiMgICAgICBwYWdlOiAnaW50JyA9IE5vbmUsIHBlcl9wYWdlOiAnaW50JyA9IE5vbmUpIC0-ICdsaXN0W2RpY3RdJwojCiMgICAgTGlzdCBvcmdhbml6YXRpb25zCiMKIyAgICBQYXJhbWV0ZXJzCiMgICAgLS0tLS0tLS0tLQojICAgIG5hbWU6IHN0ciwgb3B0aW9uYWwKIyAgICAgICAgRmlsdGVyIGJ5IG5hbWUgKHdpdGggTElLRSBvcGVyYXRvcikKIyAgICBjb3VudHJ5OiBzdHIsIG9wdGlvbmFsCiMgICAgICAgIEZpbHRlciBieSBjb3VudHJ5CiMgICAgY29sbGFib3JhdGlvbjogaW50LCBvcHRpb25hbAojICAgICAgICBGaWx0ZXIgYnkgY29sbGFib3JhdGlvbiBpZC4gSWYgY2xpZW50LnNldHVwX2NvbGxhYm9yYXRpb24oKSB3YXMgY2FsbGVkLAojICAgICAgICB0aGUgcHJldmlvdXNseSBzZXR1cCBjb2xsYWJvcmF0aW9uIGlzIHVzZWQuIERlZmF1bHQgdmFsdWUgaXMgTm9uZQoj&amp;title=function+documentation&amp;language=python&amp;width=89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ay.so/#background=false&amp;darkMode=true&amp;code=aGVscChjbGllbnQudXRpbC5jaGFuZ2VfbXlfcGFzc3dvcmQpCgojIG91dHB1dDoKIyBjaGFuZ2VfbXlfcGFzc3dvcmQoY3VycmVudF9wYXNzd29yZDogJ3N0cicsIG5ld19wYXNzd29yZDogJ3N0cicpIC0-ICdkaWN0JyAKIwojICAgIENoYW5nZSB5b3VyIG93biBwYXNzd29yZCBieSBwcm92aWRpbmcgeW91ciBjdXJyZW50IHBhc3N3b3JkCiMKIyAgICBQYXJhbWV0ZXJzCiMgICAgLS0tLS0tLS0tLQojICAgIGN1cnJlbnRfcGFzc3dvcmQgOiBzdHIKIyAgICAgICAgWW91ciBjdXJyZW50IHBhc3N3b3JkCiMgICBuZXdfcGFzc3dvcmQgOiBzdHIKIyAgICAgICAgWW91ciBuZXcgcGFzc3dvcmQKIwojICAgIFJldHVybnMKIyAgICAtLS0tLS0tCiMgICAgZGljdAojICAgICAgICBNZXNzYWdlIGZyb20gdGhlIHNlcnZlcg&amp;title=function+documentation&amp;language=python&amp;width=86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ay.so/#background=false&amp;darkMode=true&amp;code=Y2xpZW50Lm5vZGUubGlzdChjb2xsYWJvcmF0aW9uPTxJRD4sIGZpZWxkcz1bJ2lkJywgJ25hbWUnLCAnc3RhdHVzJ10pCgojIG91dHB1dDoKWwogICAgewogICAgICAgICdpZCc6IDE1NSwKICAgICAgICAnbmFtZSc6ICdJS05MIGRlbW8gbm9kZScsCiAgICAgICAgJ3N0YXR1cyc6ICdvZmZsaW5lJwogICAgfSwKICAgIC4uLgpd&amp;title=Get+collaboration+node+statuses&amp;language=python&amp;width=80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ay.so/#background=false&amp;darkMode=true&amp;code=Y2xpZW50Lm5vZGUubGlzdChjb2xsYWJvcmF0aW9uPTxJRD4sIGZpZWxkcz1bJ2lkJywgJ25hbWUnLCAnc3RhdHVzJ10pCgojIG91dHB1dDoKWwogICAgewogICAgICAgICdpZCc6IDE1NSwKICAgICAgICAnbmFtZSc6ICdJS05MIGRlbW8gbm9kZScsCiAgICAgICAgJ3N0YXR1cyc6ICdvZmZsaW5lJwogICAgfSwKICAgIC4uLgpd&amp;title=Get+collaboration+node+statuses&amp;language=python&amp;width=80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ay.so/#background=false&amp;darkMode=true&amp;code=aW5wdXRfID0gewogICAgJ21ldGhvZCc6ICdwYXJ0aWFsX2F2ZXJhZ2UnLAogICAgJ2FyZ3MnOiBbXSwKICAgICdrd2FyZ3MnOiB7J2NvbHVtbl9uYW1lJzogJ2FnZSd9Cn0KCiMgVGhpcyB3aWxsIHRyaWdnZXI6CiMgcGFydGlhbF9hdmVyYWdlKGNvbHVtbl9uYW1lPSJhZ2UiKSAg&amp;title=input+parameters&amp;language=python&amp;width=80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1" dirty="0"/>
              <a:t>Utils</a:t>
            </a:r>
            <a:br>
              <a:rPr lang="en-GB" dirty="0"/>
            </a:br>
            <a:r>
              <a:rPr lang="en-GB" dirty="0"/>
              <a:t>https://ray.so/#background=false&amp;darkMode=true&amp;code=IyBDaGFuZ2UgeW91ciBwYXNzd29yZCwgeW91IG5lZWQgdG8gYmUgCiMgYXV0aGVudGljYXRlZCBiZWZvcmUgeW91IGNhbiBkbyB0aGlzCmNsaWVudC51dGlsLmNoYW5nZV9teV9wYXNzd29yZCgib2xkIiwgIm5ldyIpCgojIEdlbmVyYXRlIGEgbmV3IG9yZ2FuaXphdGlvbiBwcml2YXRlIGtleQpjbGllbnQudXRpbC5nZW5lcmF0ZV9wcml2YXRlX2tleSgiL3BhdGgvdG8va2V5LnBlbSIpCgojIENoZWNrIHRoZSBoZWFsdGggb2YgdGhlIHNlcnZlcgpjbGllbnQudXRpbC5nZXRfc2VydmVyX2hlYWx0aCgpCgojIEdldCB0aGUgdmVyc2lvbiBvZiB0aGUgdmFudGFnZTYgc2VydmVyCmNsaWVudC51dGlsLmdldF9zZXJ2ZXJfdmVyc2lvbigpCgojIEluIGNhc2UgeW91IGZvcmdvdCB5b3UgcGFzc3dvcmQgeW91IGNhbiByZXF1ZXN0CiMgYSB0b2tlbiB0byBiZSBzZW5kIGJ5IGVtYWlsCmNsaWVudC51dGlsLnJlc2V0X215X3Bhc3N3b3JkKHVzZXJuYW1lX29yX2VtYWlsKQojIFRoZW4geW91IGNhbiB1c2UgdGhpcyB0b2tlbiB0byByZXNldCB5b3UgcGFzc3dvd2QKY2xpZW50LnV0aWwuc2V0X215X3Bhc3N3b3JkKHRva2VuX2Zyb21fZW1haWwpCg&amp;title=top+level+methods&amp;language=python&amp;width=628</a:t>
            </a:r>
          </a:p>
          <a:p>
            <a:endParaRPr lang="en-GB" dirty="0"/>
          </a:p>
          <a:p>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17</a:t>
            </a:fld>
            <a:endParaRPr lang="en-GB"/>
          </a:p>
        </p:txBody>
      </p:sp>
    </p:spTree>
    <p:extLst>
      <p:ext uri="{BB962C8B-B14F-4D97-AF65-F5344CB8AC3E}">
        <p14:creationId xmlns:p14="http://schemas.microsoft.com/office/powerpoint/2010/main" val="25199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Create beautiful images of your code (ray.so)</a:t>
            </a:r>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18</a:t>
            </a:fld>
            <a:endParaRPr lang="en-GB"/>
          </a:p>
        </p:txBody>
      </p:sp>
    </p:spTree>
    <p:extLst>
      <p:ext uri="{BB962C8B-B14F-4D97-AF65-F5344CB8AC3E}">
        <p14:creationId xmlns:p14="http://schemas.microsoft.com/office/powerpoint/2010/main" val="3983698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Create beautiful images of your code (ray.so)</a:t>
            </a:r>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20</a:t>
            </a:fld>
            <a:endParaRPr lang="en-GB"/>
          </a:p>
        </p:txBody>
      </p:sp>
    </p:spTree>
    <p:extLst>
      <p:ext uri="{BB962C8B-B14F-4D97-AF65-F5344CB8AC3E}">
        <p14:creationId xmlns:p14="http://schemas.microsoft.com/office/powerpoint/2010/main" val="179007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Create beautiful images of your code (ray.so)</a:t>
            </a:r>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25</a:t>
            </a:fld>
            <a:endParaRPr lang="en-GB"/>
          </a:p>
        </p:txBody>
      </p:sp>
    </p:spTree>
    <p:extLst>
      <p:ext uri="{BB962C8B-B14F-4D97-AF65-F5344CB8AC3E}">
        <p14:creationId xmlns:p14="http://schemas.microsoft.com/office/powerpoint/2010/main" val="299324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Create beautiful images of your code (ray.so)</a:t>
            </a:r>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3121019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Create beautiful images of your code (ray.so)</a:t>
            </a:r>
            <a:endParaRPr lang="en-GB" dirty="0"/>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305677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ray.so/#background=false&amp;darkMode=true&amp;code=aW1wb3J0IGpzb24KZ2xvYmFsX3N1bSA9IDAKZ2xvYmFsX2NvdW50ID0gMApmb3Igb3V0cHV0IGluIHJlc3VsdHNbImRhdGEiXToKICAgIG91dHB1dCA9IGpzb24ubG9hZHMob3V0cHV0WyJyZXN1bHQiXSkKICAgIGdsb2JhbF9zdW0gKz0gb3V0cHV0WyJzdW0iXQogICAgZ2xvYmFsX2NvdW50ICs9IG91dHB1dFsiY291bnQiXQoKcHJpbnQoZ2xvYmFsX3N1bSAvIGdsb2JhbF9jb3VudCk&amp;title=solution&amp;language=python&amp;width=578</a:t>
            </a: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372002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55424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81419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53362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66533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415169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82777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42439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15875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428978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218225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D57D2C4B-0719-41F0-A1B3-001E78AC4B17}" type="datetimeFigureOut">
              <a:rPr lang="en-GB" smtClean="0"/>
              <a:t>17/09/2024</a:t>
            </a:fld>
            <a:endParaRPr lang="en-GB"/>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08120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D57D2C4B-0719-41F0-A1B3-001E78AC4B17}" type="datetimeFigureOut">
              <a:rPr lang="en-GB" smtClean="0"/>
              <a:pPr/>
              <a:t>17/09/2024</a:t>
            </a:fld>
            <a:endParaRPr lang="en-GB"/>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GB"/>
          </a:p>
        </p:txBody>
      </p:sp>
      <p:pic>
        <p:nvPicPr>
          <p:cNvPr id="7" name="Graphic 6">
            <a:extLst>
              <a:ext uri="{FF2B5EF4-FFF2-40B4-BE49-F238E27FC236}">
                <a16:creationId xmlns:a16="http://schemas.microsoft.com/office/drawing/2014/main" id="{EB1F02E8-4334-440A-916F-2E7495C09FD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userDrawn="1"/>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userDrawn="1"/>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843475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pypi.org/project/vantage6-cli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2CCE-9F5A-4CF9-BDFA-26BB4E4DA637}"/>
              </a:ext>
            </a:extLst>
          </p:cNvPr>
          <p:cNvSpPr>
            <a:spLocks noGrp="1"/>
          </p:cNvSpPr>
          <p:nvPr>
            <p:ph type="ctrTitle"/>
          </p:nvPr>
        </p:nvSpPr>
        <p:spPr/>
        <p:txBody>
          <a:bodyPr/>
          <a:lstStyle/>
          <a:p>
            <a:r>
              <a:rPr lang="en-GB" dirty="0"/>
              <a:t>Python client</a:t>
            </a:r>
          </a:p>
        </p:txBody>
      </p:sp>
      <p:sp>
        <p:nvSpPr>
          <p:cNvPr id="3" name="Subtitle 2">
            <a:extLst>
              <a:ext uri="{FF2B5EF4-FFF2-40B4-BE49-F238E27FC236}">
                <a16:creationId xmlns:a16="http://schemas.microsoft.com/office/drawing/2014/main" id="{A5A9B61F-C57C-4EC4-B02C-6A1ADD49E519}"/>
              </a:ext>
            </a:extLst>
          </p:cNvPr>
          <p:cNvSpPr>
            <a:spLocks noGrp="1"/>
          </p:cNvSpPr>
          <p:nvPr>
            <p:ph type="subTitle" idx="1"/>
          </p:nvPr>
        </p:nvSpPr>
        <p:spPr/>
        <p:txBody>
          <a:bodyPr/>
          <a:lstStyle/>
          <a:p>
            <a:r>
              <a:rPr lang="en-GB" dirty="0"/>
              <a:t>Running a PET analysis using the Python client</a:t>
            </a:r>
          </a:p>
        </p:txBody>
      </p:sp>
      <p:grpSp>
        <p:nvGrpSpPr>
          <p:cNvPr id="4" name="Groep 7">
            <a:extLst>
              <a:ext uri="{FF2B5EF4-FFF2-40B4-BE49-F238E27FC236}">
                <a16:creationId xmlns:a16="http://schemas.microsoft.com/office/drawing/2014/main" id="{5A1D279D-04F8-F7E0-42F4-3C61E099B271}"/>
              </a:ext>
            </a:extLst>
          </p:cNvPr>
          <p:cNvGrpSpPr/>
          <p:nvPr/>
        </p:nvGrpSpPr>
        <p:grpSpPr>
          <a:xfrm>
            <a:off x="5264888" y="4320565"/>
            <a:ext cx="1662224" cy="1415072"/>
            <a:chOff x="4987204" y="4837032"/>
            <a:chExt cx="1662224" cy="1415072"/>
          </a:xfrm>
        </p:grpSpPr>
        <p:sp>
          <p:nvSpPr>
            <p:cNvPr id="5" name="Rectangle: Rounded Corners 4">
              <a:extLst>
                <a:ext uri="{FF2B5EF4-FFF2-40B4-BE49-F238E27FC236}">
                  <a16:creationId xmlns:a16="http://schemas.microsoft.com/office/drawing/2014/main" id="{651D5DF6-1570-C8B3-7EA3-359D1AA8AB06}"/>
                </a:ext>
              </a:extLst>
            </p:cNvPr>
            <p:cNvSpPr/>
            <p:nvPr/>
          </p:nvSpPr>
          <p:spPr>
            <a:xfrm>
              <a:off x="4987204" y="4837032"/>
              <a:ext cx="1662224" cy="1415072"/>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xtBox 2">
              <a:extLst>
                <a:ext uri="{FF2B5EF4-FFF2-40B4-BE49-F238E27FC236}">
                  <a16:creationId xmlns:a16="http://schemas.microsoft.com/office/drawing/2014/main" id="{8CD23348-5870-8202-A204-9D55C65B35A3}"/>
                </a:ext>
              </a:extLst>
            </p:cNvPr>
            <p:cNvSpPr txBox="1"/>
            <p:nvPr/>
          </p:nvSpPr>
          <p:spPr>
            <a:xfrm>
              <a:off x="5128971" y="5033958"/>
              <a:ext cx="1499187" cy="646331"/>
            </a:xfrm>
            <a:prstGeom prst="rect">
              <a:avLst/>
            </a:prstGeom>
            <a:noFill/>
          </p:spPr>
          <p:txBody>
            <a:bodyPr wrap="square" rtlCol="0">
              <a:spAutoFit/>
            </a:bodyPr>
            <a:lstStyle/>
            <a:p>
              <a:r>
                <a:rPr lang="en-NL" sz="3600"/>
                <a:t>🙋‍♀️🙋‍♂️</a:t>
              </a:r>
              <a:endParaRPr lang="nl-NL" sz="3600"/>
            </a:p>
          </p:txBody>
        </p:sp>
        <p:sp>
          <p:nvSpPr>
            <p:cNvPr id="7" name="TextBox 3">
              <a:extLst>
                <a:ext uri="{FF2B5EF4-FFF2-40B4-BE49-F238E27FC236}">
                  <a16:creationId xmlns:a16="http://schemas.microsoft.com/office/drawing/2014/main" id="{D78FEA1E-5742-7BCD-1999-7E4297E0A00D}"/>
                </a:ext>
              </a:extLst>
            </p:cNvPr>
            <p:cNvSpPr txBox="1"/>
            <p:nvPr/>
          </p:nvSpPr>
          <p:spPr>
            <a:xfrm>
              <a:off x="5043907" y="5679829"/>
              <a:ext cx="1584251" cy="430887"/>
            </a:xfrm>
            <a:prstGeom prst="rect">
              <a:avLst/>
            </a:prstGeom>
            <a:noFill/>
          </p:spPr>
          <p:txBody>
            <a:bodyPr wrap="square" rtlCol="0">
              <a:spAutoFit/>
            </a:bodyPr>
            <a:lstStyle/>
            <a:p>
              <a:pPr algn="ctr"/>
              <a:r>
                <a:rPr lang="en-NL" sz="1100" b="1">
                  <a:solidFill>
                    <a:srgbClr val="0F497B"/>
                  </a:solidFill>
                </a:rPr>
                <a:t>Please </a:t>
              </a:r>
              <a:r>
                <a:rPr lang="nl-NL" sz="1100" b="1">
                  <a:solidFill>
                    <a:srgbClr val="0F497B"/>
                  </a:solidFill>
                </a:rPr>
                <a:t>inter</a:t>
              </a:r>
              <a:r>
                <a:rPr lang="en-NL" sz="1100" b="1">
                  <a:solidFill>
                    <a:srgbClr val="0F497B"/>
                  </a:solidFill>
                </a:rPr>
                <a:t>r</a:t>
              </a:r>
              <a:r>
                <a:rPr lang="nl-NL" sz="1100" b="1">
                  <a:solidFill>
                    <a:srgbClr val="0F497B"/>
                  </a:solidFill>
                </a:rPr>
                <a:t>upt</a:t>
              </a:r>
              <a:r>
                <a:rPr lang="en-NL" sz="1100" b="1">
                  <a:solidFill>
                    <a:srgbClr val="0F497B"/>
                  </a:solidFill>
                </a:rPr>
                <a:t> me if you have a question!</a:t>
              </a:r>
              <a:endParaRPr lang="nl-NL" sz="1100" b="1">
                <a:solidFill>
                  <a:srgbClr val="0F497B"/>
                </a:solidFill>
              </a:endParaRPr>
            </a:p>
          </p:txBody>
        </p:sp>
      </p:grpSp>
    </p:spTree>
    <p:extLst>
      <p:ext uri="{BB962C8B-B14F-4D97-AF65-F5344CB8AC3E}">
        <p14:creationId xmlns:p14="http://schemas.microsoft.com/office/powerpoint/2010/main" val="228369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14DE-5126-62F3-440B-9800253D43C1}"/>
              </a:ext>
            </a:extLst>
          </p:cNvPr>
          <p:cNvSpPr>
            <a:spLocks noGrp="1"/>
          </p:cNvSpPr>
          <p:nvPr>
            <p:ph type="title"/>
          </p:nvPr>
        </p:nvSpPr>
        <p:spPr/>
        <p:txBody>
          <a:bodyPr/>
          <a:lstStyle/>
          <a:p>
            <a:r>
              <a:rPr lang="en-GB" dirty="0"/>
              <a:t>The 5 basic operations</a:t>
            </a:r>
          </a:p>
        </p:txBody>
      </p:sp>
      <p:sp>
        <p:nvSpPr>
          <p:cNvPr id="6" name="Rectangle: Rounded Corners 5">
            <a:extLst>
              <a:ext uri="{FF2B5EF4-FFF2-40B4-BE49-F238E27FC236}">
                <a16:creationId xmlns:a16="http://schemas.microsoft.com/office/drawing/2014/main" id="{A4AFE6B3-05B4-F207-A63E-C47C4A276F41}"/>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DF4B690A-899F-4A90-BD38-3946C5401A8F}"/>
              </a:ext>
            </a:extLst>
          </p:cNvPr>
          <p:cNvSpPr txBox="1"/>
          <p:nvPr/>
        </p:nvSpPr>
        <p:spPr>
          <a:xfrm>
            <a:off x="1908136" y="1618273"/>
            <a:ext cx="2290639" cy="1754326"/>
          </a:xfrm>
          <a:prstGeom prst="rect">
            <a:avLst/>
          </a:prstGeom>
          <a:noFill/>
        </p:spPr>
        <p:txBody>
          <a:bodyPr wrap="square" rtlCol="0">
            <a:spAutoFit/>
          </a:bodyPr>
          <a:lstStyle/>
          <a:p>
            <a:r>
              <a:rPr lang="en-GB" sz="3600" b="1" dirty="0">
                <a:solidFill>
                  <a:srgbClr val="F9AC23"/>
                </a:solidFill>
              </a:rPr>
              <a:t>LIST</a:t>
            </a:r>
            <a:br>
              <a:rPr lang="en-GB" dirty="0">
                <a:solidFill>
                  <a:schemeClr val="bg1"/>
                </a:solidFill>
              </a:rPr>
            </a:br>
            <a:r>
              <a:rPr lang="en-GB" sz="1400" dirty="0" err="1">
                <a:solidFill>
                  <a:schemeClr val="bg1"/>
                </a:solidFill>
              </a:rPr>
              <a:t>client.</a:t>
            </a:r>
            <a:r>
              <a:rPr lang="en-GB" sz="1400" i="1" dirty="0" err="1">
                <a:solidFill>
                  <a:srgbClr val="AABFCE"/>
                </a:solidFill>
              </a:rPr>
              <a:t>resource</a:t>
            </a:r>
            <a:r>
              <a:rPr lang="en-GB" sz="1400" dirty="0" err="1">
                <a:solidFill>
                  <a:schemeClr val="bg1"/>
                </a:solidFill>
              </a:rPr>
              <a:t>.list</a:t>
            </a:r>
            <a:r>
              <a:rPr lang="en-GB" sz="1400" dirty="0">
                <a:solidFill>
                  <a:schemeClr val="bg1"/>
                </a:solidFill>
              </a:rPr>
              <a:t>()</a:t>
            </a:r>
            <a:endParaRPr lang="en-GB" dirty="0">
              <a:solidFill>
                <a:schemeClr val="bg1"/>
              </a:solidFill>
            </a:endParaRPr>
          </a:p>
          <a:p>
            <a:endParaRPr lang="en-GB" dirty="0">
              <a:solidFill>
                <a:schemeClr val="bg1"/>
              </a:solidFill>
            </a:endParaRPr>
          </a:p>
          <a:p>
            <a:r>
              <a:rPr lang="en-GB" i="1" dirty="0">
                <a:solidFill>
                  <a:schemeClr val="bg1"/>
                </a:solidFill>
              </a:rPr>
              <a:t>Get all resources from a certain type</a:t>
            </a:r>
          </a:p>
        </p:txBody>
      </p:sp>
      <p:pic>
        <p:nvPicPr>
          <p:cNvPr id="4" name="Picture 3" descr="A screenshot of a computer screen&#10;&#10;Description automatically generated">
            <a:extLst>
              <a:ext uri="{FF2B5EF4-FFF2-40B4-BE49-F238E27FC236}">
                <a16:creationId xmlns:a16="http://schemas.microsoft.com/office/drawing/2014/main" id="{C68AC67A-C79F-4D25-5163-A913AB631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084" y="898526"/>
            <a:ext cx="6869145" cy="4609322"/>
          </a:xfrm>
          <a:prstGeom prst="rect">
            <a:avLst/>
          </a:prstGeom>
        </p:spPr>
      </p:pic>
      <p:sp>
        <p:nvSpPr>
          <p:cNvPr id="3" name="TextBox 2">
            <a:extLst>
              <a:ext uri="{FF2B5EF4-FFF2-40B4-BE49-F238E27FC236}">
                <a16:creationId xmlns:a16="http://schemas.microsoft.com/office/drawing/2014/main" id="{98A2362C-9938-4B4B-E98E-B08E9506EA56}"/>
              </a:ext>
            </a:extLst>
          </p:cNvPr>
          <p:cNvSpPr txBox="1"/>
          <p:nvPr/>
        </p:nvSpPr>
        <p:spPr>
          <a:xfrm>
            <a:off x="1677956" y="3763199"/>
            <a:ext cx="4729170" cy="369332"/>
          </a:xfrm>
          <a:prstGeom prst="rect">
            <a:avLst/>
          </a:prstGeom>
          <a:noFill/>
        </p:spPr>
        <p:txBody>
          <a:bodyPr wrap="square" rtlCol="0">
            <a:spAutoFit/>
          </a:bodyPr>
          <a:lstStyle/>
          <a:p>
            <a:r>
              <a:rPr lang="en-GB" dirty="0">
                <a:solidFill>
                  <a:srgbClr val="0F497B"/>
                </a:solidFill>
              </a:rPr>
              <a:t>Pagination</a:t>
            </a:r>
          </a:p>
        </p:txBody>
      </p:sp>
      <p:sp>
        <p:nvSpPr>
          <p:cNvPr id="5" name="TextBox 4">
            <a:extLst>
              <a:ext uri="{FF2B5EF4-FFF2-40B4-BE49-F238E27FC236}">
                <a16:creationId xmlns:a16="http://schemas.microsoft.com/office/drawing/2014/main" id="{BB760226-C26A-209F-6FDF-994920680A21}"/>
              </a:ext>
            </a:extLst>
          </p:cNvPr>
          <p:cNvSpPr txBox="1"/>
          <p:nvPr/>
        </p:nvSpPr>
        <p:spPr>
          <a:xfrm>
            <a:off x="1677956" y="4108641"/>
            <a:ext cx="2520819" cy="1815882"/>
          </a:xfrm>
          <a:prstGeom prst="rect">
            <a:avLst/>
          </a:prstGeom>
          <a:noFill/>
        </p:spPr>
        <p:txBody>
          <a:bodyPr wrap="square" rtlCol="0">
            <a:spAutoFit/>
          </a:bodyPr>
          <a:lstStyle/>
          <a:p>
            <a:r>
              <a:rPr lang="en-GB" sz="1400" dirty="0">
                <a:solidFill>
                  <a:srgbClr val="AABFCE"/>
                </a:solidFill>
              </a:rPr>
              <a:t>In order to keep the server performant, the list operation returns a paginated object.</a:t>
            </a:r>
          </a:p>
          <a:p>
            <a:endParaRPr lang="en-GB" sz="1400" dirty="0">
              <a:solidFill>
                <a:srgbClr val="AABFCE"/>
              </a:solidFill>
            </a:endParaRPr>
          </a:p>
          <a:p>
            <a:r>
              <a:rPr lang="en-GB" sz="1400" dirty="0">
                <a:solidFill>
                  <a:srgbClr val="AABFCE"/>
                </a:solidFill>
              </a:rPr>
              <a:t>You can control the page number and the number of items per page using the </a:t>
            </a:r>
            <a:r>
              <a:rPr lang="en-GB" sz="1400" b="1" dirty="0">
                <a:solidFill>
                  <a:srgbClr val="AABFCE"/>
                </a:solidFill>
              </a:rPr>
              <a:t>page </a:t>
            </a:r>
            <a:r>
              <a:rPr lang="en-GB" sz="1400" dirty="0">
                <a:solidFill>
                  <a:srgbClr val="AABFCE"/>
                </a:solidFill>
              </a:rPr>
              <a:t>and</a:t>
            </a:r>
            <a:r>
              <a:rPr lang="en-GB" sz="1400" b="1" dirty="0">
                <a:solidFill>
                  <a:srgbClr val="AABFCE"/>
                </a:solidFill>
              </a:rPr>
              <a:t> </a:t>
            </a:r>
            <a:r>
              <a:rPr lang="en-GB" sz="1400" b="1" dirty="0" err="1">
                <a:solidFill>
                  <a:srgbClr val="AABFCE"/>
                </a:solidFill>
              </a:rPr>
              <a:t>per_page</a:t>
            </a:r>
            <a:r>
              <a:rPr lang="en-GB" sz="1400" b="1" dirty="0">
                <a:solidFill>
                  <a:srgbClr val="AABFCE"/>
                </a:solidFill>
              </a:rPr>
              <a:t> </a:t>
            </a:r>
            <a:r>
              <a:rPr lang="en-GB" sz="1400" dirty="0">
                <a:solidFill>
                  <a:srgbClr val="AABFCE"/>
                </a:solidFill>
              </a:rPr>
              <a:t>parameter.</a:t>
            </a:r>
          </a:p>
        </p:txBody>
      </p:sp>
    </p:spTree>
    <p:extLst>
      <p:ext uri="{BB962C8B-B14F-4D97-AF65-F5344CB8AC3E}">
        <p14:creationId xmlns:p14="http://schemas.microsoft.com/office/powerpoint/2010/main" val="110828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14DE-5126-62F3-440B-9800253D43C1}"/>
              </a:ext>
            </a:extLst>
          </p:cNvPr>
          <p:cNvSpPr>
            <a:spLocks noGrp="1"/>
          </p:cNvSpPr>
          <p:nvPr>
            <p:ph type="title"/>
          </p:nvPr>
        </p:nvSpPr>
        <p:spPr/>
        <p:txBody>
          <a:bodyPr/>
          <a:lstStyle/>
          <a:p>
            <a:r>
              <a:rPr lang="en-GB" dirty="0"/>
              <a:t>The 5 basic operations</a:t>
            </a:r>
          </a:p>
        </p:txBody>
      </p:sp>
      <p:sp>
        <p:nvSpPr>
          <p:cNvPr id="6" name="Rectangle: Rounded Corners 5">
            <a:extLst>
              <a:ext uri="{FF2B5EF4-FFF2-40B4-BE49-F238E27FC236}">
                <a16:creationId xmlns:a16="http://schemas.microsoft.com/office/drawing/2014/main" id="{A4AFE6B3-05B4-F207-A63E-C47C4A276F41}"/>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DF4B690A-899F-4A90-BD38-3946C5401A8F}"/>
              </a:ext>
            </a:extLst>
          </p:cNvPr>
          <p:cNvSpPr txBox="1"/>
          <p:nvPr/>
        </p:nvSpPr>
        <p:spPr>
          <a:xfrm>
            <a:off x="1908136" y="1618273"/>
            <a:ext cx="2495794" cy="1754326"/>
          </a:xfrm>
          <a:prstGeom prst="rect">
            <a:avLst/>
          </a:prstGeom>
          <a:noFill/>
        </p:spPr>
        <p:txBody>
          <a:bodyPr wrap="square" rtlCol="0">
            <a:spAutoFit/>
          </a:bodyPr>
          <a:lstStyle/>
          <a:p>
            <a:r>
              <a:rPr lang="en-GB" sz="3600" b="1" dirty="0">
                <a:solidFill>
                  <a:srgbClr val="F9AC23"/>
                </a:solidFill>
              </a:rPr>
              <a:t>CREATE</a:t>
            </a:r>
            <a:br>
              <a:rPr lang="en-GB" dirty="0">
                <a:solidFill>
                  <a:schemeClr val="bg1"/>
                </a:solidFill>
              </a:rPr>
            </a:br>
            <a:r>
              <a:rPr lang="en-GB" sz="1400" dirty="0" err="1">
                <a:solidFill>
                  <a:schemeClr val="bg1"/>
                </a:solidFill>
              </a:rPr>
              <a:t>client.</a:t>
            </a:r>
            <a:r>
              <a:rPr lang="en-GB" sz="1400" i="1" dirty="0" err="1">
                <a:solidFill>
                  <a:srgbClr val="AABFCE"/>
                </a:solidFill>
              </a:rPr>
              <a:t>resource</a:t>
            </a:r>
            <a:r>
              <a:rPr lang="en-GB" sz="1400" dirty="0" err="1">
                <a:solidFill>
                  <a:schemeClr val="bg1"/>
                </a:solidFill>
              </a:rPr>
              <a:t>.create</a:t>
            </a:r>
            <a:r>
              <a:rPr lang="en-GB" sz="1400" dirty="0">
                <a:solidFill>
                  <a:schemeClr val="bg1"/>
                </a:solidFill>
              </a:rPr>
              <a:t>()</a:t>
            </a:r>
          </a:p>
          <a:p>
            <a:endParaRPr lang="en-GB" dirty="0">
              <a:solidFill>
                <a:schemeClr val="bg1"/>
              </a:solidFill>
            </a:endParaRPr>
          </a:p>
          <a:p>
            <a:r>
              <a:rPr lang="en-GB" i="1" dirty="0">
                <a:solidFill>
                  <a:schemeClr val="bg1"/>
                </a:solidFill>
              </a:rPr>
              <a:t>Update a specific resource</a:t>
            </a:r>
          </a:p>
        </p:txBody>
      </p:sp>
      <p:pic>
        <p:nvPicPr>
          <p:cNvPr id="4" name="Picture 3" descr="A screenshot of a computer program&#10;&#10;Description automatically generated">
            <a:extLst>
              <a:ext uri="{FF2B5EF4-FFF2-40B4-BE49-F238E27FC236}">
                <a16:creationId xmlns:a16="http://schemas.microsoft.com/office/drawing/2014/main" id="{9DF79168-22E4-D1A5-04A0-4A332B3F1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405" y="870533"/>
            <a:ext cx="6869144" cy="7030560"/>
          </a:xfrm>
          <a:prstGeom prst="rect">
            <a:avLst/>
          </a:prstGeom>
        </p:spPr>
      </p:pic>
    </p:spTree>
    <p:extLst>
      <p:ext uri="{BB962C8B-B14F-4D97-AF65-F5344CB8AC3E}">
        <p14:creationId xmlns:p14="http://schemas.microsoft.com/office/powerpoint/2010/main" val="330104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75FACCA5-20A6-06C5-BEE0-EEFE60337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083" y="898526"/>
            <a:ext cx="6869145" cy="5622656"/>
          </a:xfrm>
          <a:prstGeom prst="rect">
            <a:avLst/>
          </a:prstGeom>
        </p:spPr>
      </p:pic>
      <p:sp>
        <p:nvSpPr>
          <p:cNvPr id="2" name="Title 1">
            <a:extLst>
              <a:ext uri="{FF2B5EF4-FFF2-40B4-BE49-F238E27FC236}">
                <a16:creationId xmlns:a16="http://schemas.microsoft.com/office/drawing/2014/main" id="{401214DE-5126-62F3-440B-9800253D43C1}"/>
              </a:ext>
            </a:extLst>
          </p:cNvPr>
          <p:cNvSpPr>
            <a:spLocks noGrp="1"/>
          </p:cNvSpPr>
          <p:nvPr>
            <p:ph type="title"/>
          </p:nvPr>
        </p:nvSpPr>
        <p:spPr/>
        <p:txBody>
          <a:bodyPr/>
          <a:lstStyle/>
          <a:p>
            <a:r>
              <a:rPr lang="en-GB" dirty="0"/>
              <a:t>The 5 basic operations</a:t>
            </a:r>
          </a:p>
        </p:txBody>
      </p:sp>
      <p:sp>
        <p:nvSpPr>
          <p:cNvPr id="6" name="Rectangle: Rounded Corners 5">
            <a:extLst>
              <a:ext uri="{FF2B5EF4-FFF2-40B4-BE49-F238E27FC236}">
                <a16:creationId xmlns:a16="http://schemas.microsoft.com/office/drawing/2014/main" id="{A4AFE6B3-05B4-F207-A63E-C47C4A276F41}"/>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DF4B690A-899F-4A90-BD38-3946C5401A8F}"/>
              </a:ext>
            </a:extLst>
          </p:cNvPr>
          <p:cNvSpPr txBox="1"/>
          <p:nvPr/>
        </p:nvSpPr>
        <p:spPr>
          <a:xfrm>
            <a:off x="1908136" y="1618273"/>
            <a:ext cx="2495794" cy="1754326"/>
          </a:xfrm>
          <a:prstGeom prst="rect">
            <a:avLst/>
          </a:prstGeom>
          <a:noFill/>
        </p:spPr>
        <p:txBody>
          <a:bodyPr wrap="square" rtlCol="0">
            <a:spAutoFit/>
          </a:bodyPr>
          <a:lstStyle/>
          <a:p>
            <a:r>
              <a:rPr lang="en-GB" sz="3600" b="1" dirty="0">
                <a:solidFill>
                  <a:srgbClr val="F9AC23"/>
                </a:solidFill>
              </a:rPr>
              <a:t>UPDATE</a:t>
            </a:r>
            <a:br>
              <a:rPr lang="en-GB" dirty="0">
                <a:solidFill>
                  <a:schemeClr val="bg1"/>
                </a:solidFill>
              </a:rPr>
            </a:br>
            <a:r>
              <a:rPr lang="en-GB" sz="1400" dirty="0" err="1">
                <a:solidFill>
                  <a:schemeClr val="bg1"/>
                </a:solidFill>
              </a:rPr>
              <a:t>client.</a:t>
            </a:r>
            <a:r>
              <a:rPr lang="en-GB" sz="1400" i="1" dirty="0" err="1">
                <a:solidFill>
                  <a:srgbClr val="AABFCE"/>
                </a:solidFill>
              </a:rPr>
              <a:t>resource</a:t>
            </a:r>
            <a:r>
              <a:rPr lang="en-GB" sz="1400" dirty="0" err="1">
                <a:solidFill>
                  <a:schemeClr val="bg1"/>
                </a:solidFill>
              </a:rPr>
              <a:t>.update</a:t>
            </a:r>
            <a:r>
              <a:rPr lang="en-GB" sz="1400" dirty="0">
                <a:solidFill>
                  <a:schemeClr val="bg1"/>
                </a:solidFill>
              </a:rPr>
              <a:t>()</a:t>
            </a:r>
            <a:endParaRPr lang="en-GB" dirty="0">
              <a:solidFill>
                <a:schemeClr val="bg1"/>
              </a:solidFill>
            </a:endParaRPr>
          </a:p>
          <a:p>
            <a:endParaRPr lang="en-GB" dirty="0">
              <a:solidFill>
                <a:schemeClr val="bg1"/>
              </a:solidFill>
            </a:endParaRPr>
          </a:p>
          <a:p>
            <a:r>
              <a:rPr lang="en-GB" i="1" dirty="0">
                <a:solidFill>
                  <a:schemeClr val="bg1"/>
                </a:solidFill>
              </a:rPr>
              <a:t>Update a specific resource</a:t>
            </a:r>
          </a:p>
        </p:txBody>
      </p:sp>
    </p:spTree>
    <p:extLst>
      <p:ext uri="{BB962C8B-B14F-4D97-AF65-F5344CB8AC3E}">
        <p14:creationId xmlns:p14="http://schemas.microsoft.com/office/powerpoint/2010/main" val="167458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14DE-5126-62F3-440B-9800253D43C1}"/>
              </a:ext>
            </a:extLst>
          </p:cNvPr>
          <p:cNvSpPr>
            <a:spLocks noGrp="1"/>
          </p:cNvSpPr>
          <p:nvPr>
            <p:ph type="title"/>
          </p:nvPr>
        </p:nvSpPr>
        <p:spPr/>
        <p:txBody>
          <a:bodyPr/>
          <a:lstStyle/>
          <a:p>
            <a:r>
              <a:rPr lang="en-GB" dirty="0"/>
              <a:t>The 5 basic operations</a:t>
            </a:r>
          </a:p>
        </p:txBody>
      </p:sp>
      <p:sp>
        <p:nvSpPr>
          <p:cNvPr id="6" name="Rectangle: Rounded Corners 5">
            <a:extLst>
              <a:ext uri="{FF2B5EF4-FFF2-40B4-BE49-F238E27FC236}">
                <a16:creationId xmlns:a16="http://schemas.microsoft.com/office/drawing/2014/main" id="{A4AFE6B3-05B4-F207-A63E-C47C4A276F41}"/>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DF4B690A-899F-4A90-BD38-3946C5401A8F}"/>
              </a:ext>
            </a:extLst>
          </p:cNvPr>
          <p:cNvSpPr txBox="1"/>
          <p:nvPr/>
        </p:nvSpPr>
        <p:spPr>
          <a:xfrm>
            <a:off x="1908136" y="1618273"/>
            <a:ext cx="2495794" cy="1692771"/>
          </a:xfrm>
          <a:prstGeom prst="rect">
            <a:avLst/>
          </a:prstGeom>
          <a:noFill/>
        </p:spPr>
        <p:txBody>
          <a:bodyPr wrap="square" rtlCol="0">
            <a:spAutoFit/>
          </a:bodyPr>
          <a:lstStyle/>
          <a:p>
            <a:r>
              <a:rPr lang="en-GB" sz="3600" b="1" dirty="0">
                <a:solidFill>
                  <a:srgbClr val="F9AC23"/>
                </a:solidFill>
              </a:rPr>
              <a:t>DELETE</a:t>
            </a:r>
            <a:br>
              <a:rPr lang="en-GB" dirty="0">
                <a:solidFill>
                  <a:schemeClr val="bg1"/>
                </a:solidFill>
              </a:rPr>
            </a:br>
            <a:r>
              <a:rPr lang="en-GB" sz="1400" dirty="0" err="1">
                <a:solidFill>
                  <a:schemeClr val="bg1"/>
                </a:solidFill>
              </a:rPr>
              <a:t>client.</a:t>
            </a:r>
            <a:r>
              <a:rPr lang="en-GB" sz="1400" i="1" dirty="0" err="1">
                <a:solidFill>
                  <a:srgbClr val="AABFCE"/>
                </a:solidFill>
              </a:rPr>
              <a:t>resource</a:t>
            </a:r>
            <a:r>
              <a:rPr lang="en-GB" sz="1400" dirty="0" err="1">
                <a:solidFill>
                  <a:schemeClr val="bg1"/>
                </a:solidFill>
              </a:rPr>
              <a:t>.delete</a:t>
            </a:r>
            <a:r>
              <a:rPr lang="en-GB" sz="1400" dirty="0">
                <a:solidFill>
                  <a:schemeClr val="bg1"/>
                </a:solidFill>
              </a:rPr>
              <a:t>()</a:t>
            </a:r>
            <a:endParaRPr lang="en-GB" dirty="0">
              <a:solidFill>
                <a:schemeClr val="bg1"/>
              </a:solidFill>
            </a:endParaRPr>
          </a:p>
          <a:p>
            <a:endParaRPr lang="en-GB" dirty="0">
              <a:solidFill>
                <a:schemeClr val="bg1"/>
              </a:solidFill>
            </a:endParaRPr>
          </a:p>
          <a:p>
            <a:r>
              <a:rPr lang="en-GB" i="1" dirty="0">
                <a:solidFill>
                  <a:schemeClr val="bg1"/>
                </a:solidFill>
              </a:rPr>
              <a:t>Update a specific resource</a:t>
            </a:r>
          </a:p>
        </p:txBody>
      </p:sp>
      <p:pic>
        <p:nvPicPr>
          <p:cNvPr id="4" name="Picture 3" descr="A computer screen shot of text&#10;&#10;Description automatically generated">
            <a:extLst>
              <a:ext uri="{FF2B5EF4-FFF2-40B4-BE49-F238E27FC236}">
                <a16:creationId xmlns:a16="http://schemas.microsoft.com/office/drawing/2014/main" id="{E8F20055-BE5E-83DA-11DB-57192A2D4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083" y="886141"/>
            <a:ext cx="6869145" cy="2591623"/>
          </a:xfrm>
          <a:prstGeom prst="rect">
            <a:avLst/>
          </a:prstGeom>
        </p:spPr>
      </p:pic>
    </p:spTree>
    <p:extLst>
      <p:ext uri="{BB962C8B-B14F-4D97-AF65-F5344CB8AC3E}">
        <p14:creationId xmlns:p14="http://schemas.microsoft.com/office/powerpoint/2010/main" val="209739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3690-7C0A-1DCB-6CC1-221EBAF0554B}"/>
              </a:ext>
            </a:extLst>
          </p:cNvPr>
          <p:cNvSpPr>
            <a:spLocks noGrp="1"/>
          </p:cNvSpPr>
          <p:nvPr>
            <p:ph type="title"/>
          </p:nvPr>
        </p:nvSpPr>
        <p:spPr/>
        <p:txBody>
          <a:bodyPr/>
          <a:lstStyle/>
          <a:p>
            <a:r>
              <a:rPr lang="en-GB" dirty="0"/>
              <a:t>Collect collaboration details</a:t>
            </a:r>
          </a:p>
        </p:txBody>
      </p:sp>
      <p:grpSp>
        <p:nvGrpSpPr>
          <p:cNvPr id="18" name="Group 17">
            <a:extLst>
              <a:ext uri="{FF2B5EF4-FFF2-40B4-BE49-F238E27FC236}">
                <a16:creationId xmlns:a16="http://schemas.microsoft.com/office/drawing/2014/main" id="{680E0363-FEE7-DD8C-C9FA-31BED0D94F09}"/>
              </a:ext>
            </a:extLst>
          </p:cNvPr>
          <p:cNvGrpSpPr/>
          <p:nvPr/>
        </p:nvGrpSpPr>
        <p:grpSpPr>
          <a:xfrm>
            <a:off x="941689" y="999371"/>
            <a:ext cx="1905026" cy="408020"/>
            <a:chOff x="941689" y="999371"/>
            <a:chExt cx="1905026" cy="408020"/>
          </a:xfrm>
        </p:grpSpPr>
        <p:sp>
          <p:nvSpPr>
            <p:cNvPr id="12" name="Rectangle 11">
              <a:extLst>
                <a:ext uri="{FF2B5EF4-FFF2-40B4-BE49-F238E27FC236}">
                  <a16:creationId xmlns:a16="http://schemas.microsoft.com/office/drawing/2014/main" id="{FAC10B28-DD07-CC82-EDF5-ADE6DB63881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5" name="TextBox 14">
              <a:extLst>
                <a:ext uri="{FF2B5EF4-FFF2-40B4-BE49-F238E27FC236}">
                  <a16:creationId xmlns:a16="http://schemas.microsoft.com/office/drawing/2014/main" id="{9B173E54-A07F-5BCF-D718-BC3366B1F36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17" name="Graphic 16" descr="Lightning bolt with solid fill">
              <a:extLst>
                <a:ext uri="{FF2B5EF4-FFF2-40B4-BE49-F238E27FC236}">
                  <a16:creationId xmlns:a16="http://schemas.microsoft.com/office/drawing/2014/main" id="{F4CC4178-FB1D-6149-3769-DAE1E118CF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4" name="TextBox 3">
            <a:extLst>
              <a:ext uri="{FF2B5EF4-FFF2-40B4-BE49-F238E27FC236}">
                <a16:creationId xmlns:a16="http://schemas.microsoft.com/office/drawing/2014/main" id="{C2347EAB-310F-AA11-3CA2-ED03192E5F1C}"/>
              </a:ext>
            </a:extLst>
          </p:cNvPr>
          <p:cNvSpPr txBox="1"/>
          <p:nvPr/>
        </p:nvSpPr>
        <p:spPr>
          <a:xfrm>
            <a:off x="3047223" y="2001064"/>
            <a:ext cx="6097554" cy="2542171"/>
          </a:xfrm>
          <a:prstGeom prst="rect">
            <a:avLst/>
          </a:prstGeom>
          <a:noFill/>
        </p:spPr>
        <p:txBody>
          <a:bodyPr wrap="square">
            <a:spAutoFit/>
          </a:bodyPr>
          <a:lstStyle/>
          <a:p>
            <a:pPr algn="ctr">
              <a:lnSpc>
                <a:spcPct val="150000"/>
              </a:lnSpc>
            </a:pPr>
            <a:r>
              <a:rPr lang="en-GB" b="0" i="0" dirty="0">
                <a:solidFill>
                  <a:srgbClr val="AABFCE"/>
                </a:solidFill>
                <a:effectLst/>
                <a:latin typeface="Mulish"/>
              </a:rPr>
              <a:t>Before starting a task, you need to know the details of the collaboration you are working with. </a:t>
            </a:r>
          </a:p>
          <a:p>
            <a:pPr algn="ctr">
              <a:lnSpc>
                <a:spcPct val="150000"/>
              </a:lnSpc>
            </a:pPr>
            <a:endParaRPr lang="en-GB" dirty="0">
              <a:solidFill>
                <a:srgbClr val="0F497B"/>
              </a:solidFill>
              <a:latin typeface="Mulish"/>
            </a:endParaRPr>
          </a:p>
          <a:p>
            <a:pPr algn="ctr">
              <a:lnSpc>
                <a:spcPct val="150000"/>
              </a:lnSpc>
            </a:pPr>
            <a:r>
              <a:rPr lang="en-GB" b="0" i="0" dirty="0">
                <a:solidFill>
                  <a:srgbClr val="0F497B"/>
                </a:solidFill>
                <a:effectLst/>
                <a:latin typeface="Mulish"/>
              </a:rPr>
              <a:t>Use the Python client to get the details of the collaborations you have access to. Write down the </a:t>
            </a:r>
            <a:r>
              <a:rPr lang="en-GB" b="1" i="0" dirty="0">
                <a:solidFill>
                  <a:srgbClr val="0F497B"/>
                </a:solidFill>
                <a:effectLst/>
                <a:latin typeface="Mulish"/>
              </a:rPr>
              <a:t>name</a:t>
            </a:r>
            <a:r>
              <a:rPr lang="en-GB" b="0" i="0" dirty="0">
                <a:solidFill>
                  <a:srgbClr val="0F497B"/>
                </a:solidFill>
                <a:effectLst/>
                <a:latin typeface="Mulish"/>
              </a:rPr>
              <a:t> and </a:t>
            </a:r>
            <a:r>
              <a:rPr lang="en-GB" b="1" i="0" dirty="0">
                <a:solidFill>
                  <a:srgbClr val="0F497B"/>
                </a:solidFill>
                <a:effectLst/>
                <a:latin typeface="Mulish"/>
              </a:rPr>
              <a:t>ID</a:t>
            </a:r>
            <a:r>
              <a:rPr lang="en-GB" b="0" i="0" dirty="0">
                <a:solidFill>
                  <a:srgbClr val="0F497B"/>
                </a:solidFill>
                <a:effectLst/>
                <a:latin typeface="Mulish"/>
              </a:rPr>
              <a:t> of each collaboration.</a:t>
            </a:r>
            <a:endParaRPr lang="en-GB" dirty="0">
              <a:solidFill>
                <a:srgbClr val="0F497B"/>
              </a:solidFill>
            </a:endParaRPr>
          </a:p>
        </p:txBody>
      </p:sp>
      <p:grpSp>
        <p:nvGrpSpPr>
          <p:cNvPr id="5" name="Group 4">
            <a:extLst>
              <a:ext uri="{FF2B5EF4-FFF2-40B4-BE49-F238E27FC236}">
                <a16:creationId xmlns:a16="http://schemas.microsoft.com/office/drawing/2014/main" id="{3F998A1C-E6BF-4F92-ECEB-7ACE140486A5}"/>
              </a:ext>
            </a:extLst>
          </p:cNvPr>
          <p:cNvGrpSpPr/>
          <p:nvPr/>
        </p:nvGrpSpPr>
        <p:grpSpPr>
          <a:xfrm>
            <a:off x="3834179" y="4982547"/>
            <a:ext cx="4706515" cy="1273742"/>
            <a:chOff x="941689" y="864637"/>
            <a:chExt cx="4323960" cy="1273742"/>
          </a:xfrm>
        </p:grpSpPr>
        <p:sp>
          <p:nvSpPr>
            <p:cNvPr id="6" name="Rectangle 5">
              <a:extLst>
                <a:ext uri="{FF2B5EF4-FFF2-40B4-BE49-F238E27FC236}">
                  <a16:creationId xmlns:a16="http://schemas.microsoft.com/office/drawing/2014/main" id="{CA19470A-5F51-12FD-2153-64630DF1BC11}"/>
                </a:ext>
              </a:extLst>
            </p:cNvPr>
            <p:cNvSpPr/>
            <p:nvPr/>
          </p:nvSpPr>
          <p:spPr>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TextBox 7">
              <a:extLst>
                <a:ext uri="{FF2B5EF4-FFF2-40B4-BE49-F238E27FC236}">
                  <a16:creationId xmlns:a16="http://schemas.microsoft.com/office/drawing/2014/main" id="{4663E07E-CCB9-CE25-8A7E-34AD993CC5C2}"/>
                </a:ext>
              </a:extLst>
            </p:cNvPr>
            <p:cNvSpPr txBox="1"/>
            <p:nvPr/>
          </p:nvSpPr>
          <p:spPr>
            <a:xfrm>
              <a:off x="1311216" y="1016698"/>
              <a:ext cx="3805143" cy="1015663"/>
            </a:xfrm>
            <a:prstGeom prst="rect">
              <a:avLst/>
            </a:prstGeom>
            <a:noFill/>
          </p:spPr>
          <p:txBody>
            <a:bodyPr wrap="square" rtlCol="0">
              <a:spAutoFit/>
            </a:bodyPr>
            <a:lstStyle/>
            <a:p>
              <a:r>
                <a:rPr lang="en-GB" b="1" dirty="0">
                  <a:solidFill>
                    <a:schemeClr val="bg1"/>
                  </a:solidFill>
                </a:rPr>
                <a:t>HINT</a:t>
              </a:r>
              <a:br>
                <a:rPr lang="en-GB" b="1" dirty="0">
                  <a:solidFill>
                    <a:schemeClr val="bg1"/>
                  </a:solidFill>
                </a:rPr>
              </a:br>
              <a:r>
                <a:rPr lang="en-GB" sz="1400" dirty="0">
                  <a:solidFill>
                    <a:schemeClr val="bg1"/>
                  </a:solidFill>
                </a:rPr>
                <a:t>You can use the argument </a:t>
              </a:r>
              <a:r>
                <a:rPr lang="en-GB" sz="1400" b="1" dirty="0">
                  <a:solidFill>
                    <a:schemeClr val="bg1"/>
                  </a:solidFill>
                </a:rPr>
                <a:t>fields </a:t>
              </a:r>
              <a:r>
                <a:rPr lang="en-GB" sz="1400" dirty="0">
                  <a:solidFill>
                    <a:schemeClr val="bg1"/>
                  </a:solidFill>
                </a:rPr>
                <a:t>to return only the keys of interest. In this case that would be ‘id’ and ‘name’.</a:t>
              </a:r>
            </a:p>
          </p:txBody>
        </p:sp>
        <p:pic>
          <p:nvPicPr>
            <p:cNvPr id="9" name="Graphic 8" descr="Lightning bolt with solid fill">
              <a:extLst>
                <a:ext uri="{FF2B5EF4-FFF2-40B4-BE49-F238E27FC236}">
                  <a16:creationId xmlns:a16="http://schemas.microsoft.com/office/drawing/2014/main" id="{48E2148F-5974-F879-3C7D-2A1E2F23C8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47453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1ABE-F183-6353-9C65-9032CAE62F35}"/>
              </a:ext>
            </a:extLst>
          </p:cNvPr>
          <p:cNvSpPr>
            <a:spLocks noGrp="1"/>
          </p:cNvSpPr>
          <p:nvPr>
            <p:ph type="title"/>
          </p:nvPr>
        </p:nvSpPr>
        <p:spPr/>
        <p:txBody>
          <a:bodyPr/>
          <a:lstStyle/>
          <a:p>
            <a:r>
              <a:rPr lang="en-GB" dirty="0"/>
              <a:t>Collect collaboration details</a:t>
            </a:r>
          </a:p>
        </p:txBody>
      </p:sp>
      <p:grpSp>
        <p:nvGrpSpPr>
          <p:cNvPr id="4" name="Group 3">
            <a:extLst>
              <a:ext uri="{FF2B5EF4-FFF2-40B4-BE49-F238E27FC236}">
                <a16:creationId xmlns:a16="http://schemas.microsoft.com/office/drawing/2014/main" id="{8B366D63-9F0D-FBCD-ACF0-5CE31793C379}"/>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EC9DD910-8EF6-ED5C-32CB-7E5B77C0B891}"/>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EC5F80DB-862B-A603-B1F0-DEBE9FAAEE8B}"/>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4354522E-2902-145A-72B6-35ABD2954C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3" name="TextBox 12">
            <a:extLst>
              <a:ext uri="{FF2B5EF4-FFF2-40B4-BE49-F238E27FC236}">
                <a16:creationId xmlns:a16="http://schemas.microsoft.com/office/drawing/2014/main" id="{27BF32B3-8EC7-9871-7F1A-BD216CE733EB}"/>
              </a:ext>
            </a:extLst>
          </p:cNvPr>
          <p:cNvSpPr txBox="1"/>
          <p:nvPr/>
        </p:nvSpPr>
        <p:spPr>
          <a:xfrm>
            <a:off x="8850703" y="3447847"/>
            <a:ext cx="3510951" cy="369332"/>
          </a:xfrm>
          <a:prstGeom prst="rect">
            <a:avLst/>
          </a:prstGeom>
          <a:noFill/>
        </p:spPr>
        <p:txBody>
          <a:bodyPr wrap="square" rtlCol="0">
            <a:spAutoFit/>
          </a:bodyPr>
          <a:lstStyle/>
          <a:p>
            <a:pPr algn="ctr"/>
            <a:endParaRPr lang="en-GB" dirty="0">
              <a:solidFill>
                <a:srgbClr val="0F497B"/>
              </a:solidFill>
            </a:endParaRPr>
          </a:p>
        </p:txBody>
      </p:sp>
      <p:pic>
        <p:nvPicPr>
          <p:cNvPr id="10" name="Picture 9" descr="A screenshot of a computer screen&#10;&#10;Description automatically generated">
            <a:extLst>
              <a:ext uri="{FF2B5EF4-FFF2-40B4-BE49-F238E27FC236}">
                <a16:creationId xmlns:a16="http://schemas.microsoft.com/office/drawing/2014/main" id="{E1F40350-33B0-3468-8E47-392D62352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508" y="1424718"/>
            <a:ext cx="6668104" cy="4674637"/>
          </a:xfrm>
          <a:prstGeom prst="rect">
            <a:avLst/>
          </a:prstGeom>
        </p:spPr>
      </p:pic>
      <p:sp>
        <p:nvSpPr>
          <p:cNvPr id="11" name="TextBox 10">
            <a:extLst>
              <a:ext uri="{FF2B5EF4-FFF2-40B4-BE49-F238E27FC236}">
                <a16:creationId xmlns:a16="http://schemas.microsoft.com/office/drawing/2014/main" id="{5EC792CF-B530-DA6F-0689-87979DFA5B83}"/>
              </a:ext>
            </a:extLst>
          </p:cNvPr>
          <p:cNvSpPr txBox="1"/>
          <p:nvPr/>
        </p:nvSpPr>
        <p:spPr>
          <a:xfrm>
            <a:off x="1661896" y="3032348"/>
            <a:ext cx="2369638" cy="1200329"/>
          </a:xfrm>
          <a:prstGeom prst="rect">
            <a:avLst/>
          </a:prstGeom>
          <a:noFill/>
        </p:spPr>
        <p:txBody>
          <a:bodyPr wrap="square" rtlCol="0">
            <a:spAutoFit/>
          </a:bodyPr>
          <a:lstStyle/>
          <a:p>
            <a:r>
              <a:rPr lang="en-US" sz="1600" b="1" dirty="0">
                <a:solidFill>
                  <a:srgbClr val="0F497B"/>
                </a:solidFill>
              </a:rPr>
              <a:t>Different output</a:t>
            </a:r>
          </a:p>
          <a:p>
            <a:r>
              <a:rPr lang="en-US" sz="1400" dirty="0">
                <a:solidFill>
                  <a:srgbClr val="AABFCE"/>
                </a:solidFill>
              </a:rPr>
              <a:t>Your contents of your output will look different as your user has access to different collaborations!</a:t>
            </a:r>
            <a:endParaRPr lang="en-US" sz="1400" b="1" dirty="0">
              <a:solidFill>
                <a:srgbClr val="AABFCE"/>
              </a:solidFill>
            </a:endParaRPr>
          </a:p>
        </p:txBody>
      </p:sp>
      <p:cxnSp>
        <p:nvCxnSpPr>
          <p:cNvPr id="12" name="Straight Arrow Connector 11">
            <a:extLst>
              <a:ext uri="{FF2B5EF4-FFF2-40B4-BE49-F238E27FC236}">
                <a16:creationId xmlns:a16="http://schemas.microsoft.com/office/drawing/2014/main" id="{B42158B3-9DFC-54BB-A6BE-FF2CE41773AD}"/>
              </a:ext>
            </a:extLst>
          </p:cNvPr>
          <p:cNvCxnSpPr>
            <a:cxnSpLocks/>
            <a:stCxn id="11" idx="3"/>
          </p:cNvCxnSpPr>
          <p:nvPr/>
        </p:nvCxnSpPr>
        <p:spPr>
          <a:xfrm>
            <a:off x="4031534" y="3632513"/>
            <a:ext cx="708417" cy="184666"/>
          </a:xfrm>
          <a:prstGeom prst="straightConnector1">
            <a:avLst/>
          </a:prstGeom>
          <a:ln w="38100">
            <a:solidFill>
              <a:srgbClr val="0F49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38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EB74-4B93-D1DF-2DDB-3C4DFB0D9D68}"/>
              </a:ext>
            </a:extLst>
          </p:cNvPr>
          <p:cNvSpPr>
            <a:spLocks noGrp="1"/>
          </p:cNvSpPr>
          <p:nvPr>
            <p:ph type="title"/>
          </p:nvPr>
        </p:nvSpPr>
        <p:spPr/>
        <p:txBody>
          <a:bodyPr/>
          <a:lstStyle/>
          <a:p>
            <a:r>
              <a:rPr lang="en-GB" dirty="0"/>
              <a:t>… operations</a:t>
            </a:r>
          </a:p>
        </p:txBody>
      </p:sp>
      <p:sp>
        <p:nvSpPr>
          <p:cNvPr id="4" name="TextBox 3">
            <a:extLst>
              <a:ext uri="{FF2B5EF4-FFF2-40B4-BE49-F238E27FC236}">
                <a16:creationId xmlns:a16="http://schemas.microsoft.com/office/drawing/2014/main" id="{C6326460-95DA-9EF7-0DFB-94A4BF0DAA1C}"/>
              </a:ext>
            </a:extLst>
          </p:cNvPr>
          <p:cNvSpPr txBox="1"/>
          <p:nvPr/>
        </p:nvSpPr>
        <p:spPr>
          <a:xfrm>
            <a:off x="3047223" y="1973072"/>
            <a:ext cx="6097554" cy="880369"/>
          </a:xfrm>
          <a:prstGeom prst="rect">
            <a:avLst/>
          </a:prstGeom>
          <a:noFill/>
        </p:spPr>
        <p:txBody>
          <a:bodyPr wrap="square">
            <a:spAutoFit/>
          </a:bodyPr>
          <a:lstStyle/>
          <a:p>
            <a:pPr algn="ctr">
              <a:lnSpc>
                <a:spcPct val="150000"/>
              </a:lnSpc>
            </a:pPr>
            <a:r>
              <a:rPr lang="en-GB" b="0" i="0" dirty="0">
                <a:solidFill>
                  <a:srgbClr val="AABFCE"/>
                </a:solidFill>
                <a:effectLst/>
                <a:latin typeface="Mulish"/>
              </a:rPr>
              <a:t>Some resources do not provide all five operations, and some resources provide different operations. For example:</a:t>
            </a:r>
          </a:p>
        </p:txBody>
      </p:sp>
      <p:sp>
        <p:nvSpPr>
          <p:cNvPr id="5" name="TextBox 4">
            <a:extLst>
              <a:ext uri="{FF2B5EF4-FFF2-40B4-BE49-F238E27FC236}">
                <a16:creationId xmlns:a16="http://schemas.microsoft.com/office/drawing/2014/main" id="{112BB072-EB68-763B-58FB-9B292D1FDC2F}"/>
              </a:ext>
            </a:extLst>
          </p:cNvPr>
          <p:cNvSpPr txBox="1"/>
          <p:nvPr/>
        </p:nvSpPr>
        <p:spPr>
          <a:xfrm>
            <a:off x="2415537" y="3348411"/>
            <a:ext cx="7958987" cy="646331"/>
          </a:xfrm>
          <a:prstGeom prst="rect">
            <a:avLst/>
          </a:prstGeom>
          <a:noFill/>
        </p:spPr>
        <p:txBody>
          <a:bodyPr wrap="square" rtlCol="0">
            <a:spAutoFit/>
          </a:bodyPr>
          <a:lstStyle/>
          <a:p>
            <a:r>
              <a:rPr lang="en-GB" dirty="0">
                <a:solidFill>
                  <a:srgbClr val="AABFCE"/>
                </a:solidFill>
              </a:rPr>
              <a:t>It is not possible to create, update or delete rules. Therefore, </a:t>
            </a:r>
            <a:r>
              <a:rPr lang="en-GB" dirty="0" err="1">
                <a:solidFill>
                  <a:srgbClr val="AABFCE"/>
                </a:solidFill>
              </a:rPr>
              <a:t>client.rule.create</a:t>
            </a:r>
            <a:r>
              <a:rPr lang="en-GB" dirty="0">
                <a:solidFill>
                  <a:srgbClr val="AABFCE"/>
                </a:solidFill>
              </a:rPr>
              <a:t>, </a:t>
            </a:r>
            <a:r>
              <a:rPr lang="en-GB" dirty="0" err="1">
                <a:solidFill>
                  <a:srgbClr val="AABFCE"/>
                </a:solidFill>
              </a:rPr>
              <a:t>client.rule.update</a:t>
            </a:r>
            <a:r>
              <a:rPr lang="en-GB" dirty="0">
                <a:solidFill>
                  <a:srgbClr val="AABFCE"/>
                </a:solidFill>
              </a:rPr>
              <a:t> and </a:t>
            </a:r>
            <a:r>
              <a:rPr lang="en-GB" dirty="0" err="1">
                <a:solidFill>
                  <a:srgbClr val="AABFCE"/>
                </a:solidFill>
              </a:rPr>
              <a:t>client.rule.delete</a:t>
            </a:r>
            <a:r>
              <a:rPr lang="en-GB" dirty="0">
                <a:solidFill>
                  <a:srgbClr val="AABFCE"/>
                </a:solidFill>
              </a:rPr>
              <a:t> do not exist.</a:t>
            </a:r>
          </a:p>
        </p:txBody>
      </p:sp>
      <p:sp>
        <p:nvSpPr>
          <p:cNvPr id="7" name="TextBox 6">
            <a:extLst>
              <a:ext uri="{FF2B5EF4-FFF2-40B4-BE49-F238E27FC236}">
                <a16:creationId xmlns:a16="http://schemas.microsoft.com/office/drawing/2014/main" id="{DCA7EB72-341F-0987-6DFE-1E89B4B531EE}"/>
              </a:ext>
            </a:extLst>
          </p:cNvPr>
          <p:cNvSpPr txBox="1"/>
          <p:nvPr/>
        </p:nvSpPr>
        <p:spPr>
          <a:xfrm>
            <a:off x="3497330" y="4656995"/>
            <a:ext cx="5795402" cy="646331"/>
          </a:xfrm>
          <a:prstGeom prst="rect">
            <a:avLst/>
          </a:prstGeom>
          <a:noFill/>
        </p:spPr>
        <p:txBody>
          <a:bodyPr wrap="square" rtlCol="0">
            <a:spAutoFit/>
          </a:bodyPr>
          <a:lstStyle/>
          <a:p>
            <a:r>
              <a:rPr lang="en-GB" dirty="0">
                <a:solidFill>
                  <a:srgbClr val="AABFCE"/>
                </a:solidFill>
              </a:rPr>
              <a:t>The </a:t>
            </a:r>
            <a:r>
              <a:rPr lang="en-GB" dirty="0" err="1">
                <a:solidFill>
                  <a:srgbClr val="AABFCE"/>
                </a:solidFill>
              </a:rPr>
              <a:t>client.task</a:t>
            </a:r>
            <a:r>
              <a:rPr lang="en-GB" dirty="0">
                <a:solidFill>
                  <a:srgbClr val="AABFCE"/>
                </a:solidFill>
              </a:rPr>
              <a:t> has a </a:t>
            </a:r>
            <a:r>
              <a:rPr lang="en-GB" dirty="0" err="1">
                <a:solidFill>
                  <a:srgbClr val="AABFCE"/>
                </a:solidFill>
              </a:rPr>
              <a:t>client.task.kill</a:t>
            </a:r>
            <a:r>
              <a:rPr lang="en-GB" dirty="0">
                <a:solidFill>
                  <a:srgbClr val="AABFCE"/>
                </a:solidFill>
              </a:rPr>
              <a:t> method which can stop a task that currently is running.</a:t>
            </a:r>
          </a:p>
        </p:txBody>
      </p:sp>
      <p:grpSp>
        <p:nvGrpSpPr>
          <p:cNvPr id="3" name="Group 2">
            <a:extLst>
              <a:ext uri="{FF2B5EF4-FFF2-40B4-BE49-F238E27FC236}">
                <a16:creationId xmlns:a16="http://schemas.microsoft.com/office/drawing/2014/main" id="{0D51A047-C514-09E2-3914-35E8DA3AD1D7}"/>
              </a:ext>
            </a:extLst>
          </p:cNvPr>
          <p:cNvGrpSpPr/>
          <p:nvPr/>
        </p:nvGrpSpPr>
        <p:grpSpPr>
          <a:xfrm>
            <a:off x="1817476" y="3462687"/>
            <a:ext cx="417777" cy="417777"/>
            <a:chOff x="4127721" y="1179233"/>
            <a:chExt cx="417777" cy="417777"/>
          </a:xfrm>
        </p:grpSpPr>
        <p:sp>
          <p:nvSpPr>
            <p:cNvPr id="9" name="Oval 8">
              <a:extLst>
                <a:ext uri="{FF2B5EF4-FFF2-40B4-BE49-F238E27FC236}">
                  <a16:creationId xmlns:a16="http://schemas.microsoft.com/office/drawing/2014/main" id="{27860C04-7075-D8AF-4E29-FEFB880A5033}"/>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35B4A91-08EC-F7BA-0AC5-639F270A0ACB}"/>
                </a:ext>
              </a:extLst>
            </p:cNvPr>
            <p:cNvSpPr txBox="1"/>
            <p:nvPr/>
          </p:nvSpPr>
          <p:spPr>
            <a:xfrm>
              <a:off x="4182984" y="1194402"/>
              <a:ext cx="306494" cy="369332"/>
            </a:xfrm>
            <a:prstGeom prst="rect">
              <a:avLst/>
            </a:prstGeom>
            <a:noFill/>
          </p:spPr>
          <p:txBody>
            <a:bodyPr wrap="none" rtlCol="0">
              <a:spAutoFit/>
            </a:bodyPr>
            <a:lstStyle/>
            <a:p>
              <a:r>
                <a:rPr lang="en-GB" b="1">
                  <a:solidFill>
                    <a:schemeClr val="bg1"/>
                  </a:solidFill>
                </a:rPr>
                <a:t>1</a:t>
              </a:r>
            </a:p>
          </p:txBody>
        </p:sp>
      </p:grpSp>
      <p:grpSp>
        <p:nvGrpSpPr>
          <p:cNvPr id="11" name="Group 10">
            <a:extLst>
              <a:ext uri="{FF2B5EF4-FFF2-40B4-BE49-F238E27FC236}">
                <a16:creationId xmlns:a16="http://schemas.microsoft.com/office/drawing/2014/main" id="{89661242-7701-420E-1987-739C9B99A193}"/>
              </a:ext>
            </a:extLst>
          </p:cNvPr>
          <p:cNvGrpSpPr/>
          <p:nvPr/>
        </p:nvGrpSpPr>
        <p:grpSpPr>
          <a:xfrm>
            <a:off x="2899268" y="4771271"/>
            <a:ext cx="417777" cy="417777"/>
            <a:chOff x="4127721" y="1179233"/>
            <a:chExt cx="417777" cy="417777"/>
          </a:xfrm>
        </p:grpSpPr>
        <p:sp>
          <p:nvSpPr>
            <p:cNvPr id="14" name="Oval 13">
              <a:extLst>
                <a:ext uri="{FF2B5EF4-FFF2-40B4-BE49-F238E27FC236}">
                  <a16:creationId xmlns:a16="http://schemas.microsoft.com/office/drawing/2014/main" id="{BDE0426A-754E-57E1-F085-26FB0452F728}"/>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3030747-E425-7E3C-26D1-0C9B0C5D6B21}"/>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Tree>
    <p:extLst>
      <p:ext uri="{BB962C8B-B14F-4D97-AF65-F5344CB8AC3E}">
        <p14:creationId xmlns:p14="http://schemas.microsoft.com/office/powerpoint/2010/main" val="262711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program&#10;&#10;Description automatically generated">
            <a:extLst>
              <a:ext uri="{FF2B5EF4-FFF2-40B4-BE49-F238E27FC236}">
                <a16:creationId xmlns:a16="http://schemas.microsoft.com/office/drawing/2014/main" id="{FA72025D-22FB-4D38-90B3-40D12E50C4E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70598" y="1758581"/>
            <a:ext cx="5157786" cy="4410400"/>
          </a:xfrm>
        </p:spPr>
      </p:pic>
      <p:sp>
        <p:nvSpPr>
          <p:cNvPr id="2" name="Title 1">
            <a:extLst>
              <a:ext uri="{FF2B5EF4-FFF2-40B4-BE49-F238E27FC236}">
                <a16:creationId xmlns:a16="http://schemas.microsoft.com/office/drawing/2014/main" id="{C16076BC-E80B-F24B-71F5-336C53F67DB9}"/>
              </a:ext>
            </a:extLst>
          </p:cNvPr>
          <p:cNvSpPr>
            <a:spLocks noGrp="1"/>
          </p:cNvSpPr>
          <p:nvPr>
            <p:ph type="title"/>
          </p:nvPr>
        </p:nvSpPr>
        <p:spPr/>
        <p:txBody>
          <a:bodyPr/>
          <a:lstStyle/>
          <a:p>
            <a:r>
              <a:rPr lang="en-GB" dirty="0"/>
              <a:t>Top Level and Util methods</a:t>
            </a:r>
          </a:p>
        </p:txBody>
      </p:sp>
      <p:sp>
        <p:nvSpPr>
          <p:cNvPr id="4" name="Text Placeholder 3">
            <a:extLst>
              <a:ext uri="{FF2B5EF4-FFF2-40B4-BE49-F238E27FC236}">
                <a16:creationId xmlns:a16="http://schemas.microsoft.com/office/drawing/2014/main" id="{810F35F6-B44E-6A5E-5A4E-C662CDAD7F75}"/>
              </a:ext>
            </a:extLst>
          </p:cNvPr>
          <p:cNvSpPr>
            <a:spLocks noGrp="1"/>
          </p:cNvSpPr>
          <p:nvPr>
            <p:ph type="body" idx="1"/>
          </p:nvPr>
        </p:nvSpPr>
        <p:spPr>
          <a:xfrm>
            <a:off x="6434252" y="1346625"/>
            <a:ext cx="5157787" cy="823912"/>
          </a:xfrm>
        </p:spPr>
        <p:txBody>
          <a:bodyPr/>
          <a:lstStyle/>
          <a:p>
            <a:r>
              <a:rPr lang="en-GB" dirty="0"/>
              <a:t>Top Level</a:t>
            </a:r>
          </a:p>
        </p:txBody>
      </p:sp>
      <p:sp>
        <p:nvSpPr>
          <p:cNvPr id="6" name="Text Placeholder 5">
            <a:extLst>
              <a:ext uri="{FF2B5EF4-FFF2-40B4-BE49-F238E27FC236}">
                <a16:creationId xmlns:a16="http://schemas.microsoft.com/office/drawing/2014/main" id="{FD52BB17-C8AB-E9C4-310C-149549A3C92E}"/>
              </a:ext>
            </a:extLst>
          </p:cNvPr>
          <p:cNvSpPr>
            <a:spLocks noGrp="1"/>
          </p:cNvSpPr>
          <p:nvPr>
            <p:ph type="body" sz="quarter" idx="3"/>
          </p:nvPr>
        </p:nvSpPr>
        <p:spPr>
          <a:xfrm>
            <a:off x="912812" y="1346625"/>
            <a:ext cx="5183188" cy="823912"/>
          </a:xfrm>
        </p:spPr>
        <p:txBody>
          <a:bodyPr/>
          <a:lstStyle/>
          <a:p>
            <a:r>
              <a:rPr lang="en-GB" dirty="0"/>
              <a:t>Utils</a:t>
            </a:r>
          </a:p>
        </p:txBody>
      </p:sp>
      <p:sp>
        <p:nvSpPr>
          <p:cNvPr id="8" name="TextBox 7">
            <a:extLst>
              <a:ext uri="{FF2B5EF4-FFF2-40B4-BE49-F238E27FC236}">
                <a16:creationId xmlns:a16="http://schemas.microsoft.com/office/drawing/2014/main" id="{E8BC2866-9046-42E0-8428-271584EFCB19}"/>
              </a:ext>
            </a:extLst>
          </p:cNvPr>
          <p:cNvSpPr txBox="1"/>
          <p:nvPr/>
        </p:nvSpPr>
        <p:spPr>
          <a:xfrm>
            <a:off x="839788" y="1252630"/>
            <a:ext cx="4350871" cy="369332"/>
          </a:xfrm>
          <a:prstGeom prst="rect">
            <a:avLst/>
          </a:prstGeom>
          <a:noFill/>
        </p:spPr>
        <p:txBody>
          <a:bodyPr wrap="none" rtlCol="0">
            <a:spAutoFit/>
          </a:bodyPr>
          <a:lstStyle/>
          <a:p>
            <a:r>
              <a:rPr lang="en-GB" dirty="0">
                <a:solidFill>
                  <a:srgbClr val="F9AC23"/>
                </a:solidFill>
              </a:rPr>
              <a:t>Non resource related methods in the client.</a:t>
            </a:r>
          </a:p>
        </p:txBody>
      </p:sp>
      <p:pic>
        <p:nvPicPr>
          <p:cNvPr id="9" name="Picture 8" descr="A screenshot of a computer program&#10;&#10;Description automatically generated">
            <a:extLst>
              <a:ext uri="{FF2B5EF4-FFF2-40B4-BE49-F238E27FC236}">
                <a16:creationId xmlns:a16="http://schemas.microsoft.com/office/drawing/2014/main" id="{D4C7678A-39AB-6497-CF64-37D969F38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22" y="1806497"/>
            <a:ext cx="5059560" cy="5051503"/>
          </a:xfrm>
          <a:prstGeom prst="rect">
            <a:avLst/>
          </a:prstGeom>
        </p:spPr>
      </p:pic>
    </p:spTree>
    <p:extLst>
      <p:ext uri="{BB962C8B-B14F-4D97-AF65-F5344CB8AC3E}">
        <p14:creationId xmlns:p14="http://schemas.microsoft.com/office/powerpoint/2010/main" val="123334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E66550-C9BD-B8A0-FEC4-E3DCE293F47A}"/>
              </a:ext>
            </a:extLst>
          </p:cNvPr>
          <p:cNvSpPr>
            <a:spLocks noGrp="1"/>
          </p:cNvSpPr>
          <p:nvPr>
            <p:ph type="title"/>
          </p:nvPr>
        </p:nvSpPr>
        <p:spPr/>
        <p:txBody>
          <a:bodyPr/>
          <a:lstStyle/>
          <a:p>
            <a:r>
              <a:rPr lang="en-GB" sz="2800" dirty="0"/>
              <a:t>Method and parameter documentation</a:t>
            </a:r>
          </a:p>
        </p:txBody>
      </p:sp>
      <p:pic>
        <p:nvPicPr>
          <p:cNvPr id="14" name="Picture Placeholder 13" descr="A screenshot of a computer program&#10;&#10;Description automatically generated">
            <a:extLst>
              <a:ext uri="{FF2B5EF4-FFF2-40B4-BE49-F238E27FC236}">
                <a16:creationId xmlns:a16="http://schemas.microsoft.com/office/drawing/2014/main" id="{6839C7E3-6BEF-329D-C571-79C5747ED2C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688" r="5688"/>
          <a:stretch>
            <a:fillRect/>
          </a:stretch>
        </p:blipFill>
        <p:spPr/>
      </p:pic>
      <p:sp>
        <p:nvSpPr>
          <p:cNvPr id="9" name="Text Placeholder 8">
            <a:extLst>
              <a:ext uri="{FF2B5EF4-FFF2-40B4-BE49-F238E27FC236}">
                <a16:creationId xmlns:a16="http://schemas.microsoft.com/office/drawing/2014/main" id="{CF60E146-9D20-D59E-684F-FB200FF3580E}"/>
              </a:ext>
            </a:extLst>
          </p:cNvPr>
          <p:cNvSpPr>
            <a:spLocks noGrp="1"/>
          </p:cNvSpPr>
          <p:nvPr>
            <p:ph type="body" sz="half" idx="2"/>
          </p:nvPr>
        </p:nvSpPr>
        <p:spPr/>
        <p:txBody>
          <a:bodyPr/>
          <a:lstStyle/>
          <a:p>
            <a:pPr>
              <a:lnSpc>
                <a:spcPct val="150000"/>
              </a:lnSpc>
            </a:pPr>
            <a:r>
              <a:rPr lang="en-GB" dirty="0"/>
              <a:t>Each method has its own set of parameters, even the 5 basic operations can have different parameters. </a:t>
            </a:r>
          </a:p>
          <a:p>
            <a:pPr>
              <a:lnSpc>
                <a:spcPct val="150000"/>
              </a:lnSpc>
            </a:pPr>
            <a:r>
              <a:rPr lang="en-GB" dirty="0"/>
              <a:t>Use the </a:t>
            </a:r>
            <a:r>
              <a:rPr lang="en-GB" b="1" dirty="0"/>
              <a:t>help() </a:t>
            </a:r>
            <a:r>
              <a:rPr lang="en-GB" dirty="0"/>
              <a:t>function in order to explore all available parameters and methods</a:t>
            </a:r>
          </a:p>
        </p:txBody>
      </p:sp>
      <p:sp>
        <p:nvSpPr>
          <p:cNvPr id="10" name="Rectangle: Rounded Corners 9">
            <a:extLst>
              <a:ext uri="{FF2B5EF4-FFF2-40B4-BE49-F238E27FC236}">
                <a16:creationId xmlns:a16="http://schemas.microsoft.com/office/drawing/2014/main" id="{8FB9BDC3-146D-01C2-374D-FDFB430186AB}"/>
              </a:ext>
            </a:extLst>
          </p:cNvPr>
          <p:cNvSpPr/>
          <p:nvPr/>
        </p:nvSpPr>
        <p:spPr>
          <a:xfrm>
            <a:off x="888645" y="4283190"/>
            <a:ext cx="3883379" cy="1180908"/>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0CFCA009-2B74-4465-F827-0C4F68604B9B}"/>
              </a:ext>
            </a:extLst>
          </p:cNvPr>
          <p:cNvSpPr txBox="1"/>
          <p:nvPr/>
        </p:nvSpPr>
        <p:spPr>
          <a:xfrm>
            <a:off x="1419922" y="4465551"/>
            <a:ext cx="3174380" cy="830997"/>
          </a:xfrm>
          <a:prstGeom prst="rect">
            <a:avLst/>
          </a:prstGeom>
          <a:noFill/>
        </p:spPr>
        <p:txBody>
          <a:bodyPr wrap="square" rtlCol="0">
            <a:spAutoFit/>
          </a:bodyPr>
          <a:lstStyle/>
          <a:p>
            <a:r>
              <a:rPr lang="en-GB" sz="2400" b="1" dirty="0">
                <a:solidFill>
                  <a:srgbClr val="F9AC23"/>
                </a:solidFill>
              </a:rPr>
              <a:t>ONLINE DOCS</a:t>
            </a:r>
            <a:br>
              <a:rPr lang="en-GB" sz="1200" dirty="0">
                <a:solidFill>
                  <a:schemeClr val="bg1"/>
                </a:solidFill>
              </a:rPr>
            </a:br>
            <a:r>
              <a:rPr lang="en-GB" sz="1200" i="1" dirty="0">
                <a:solidFill>
                  <a:srgbClr val="AABFCE"/>
                </a:solidFill>
              </a:rPr>
              <a:t>All method/parameter documentation can also be found online at</a:t>
            </a:r>
            <a:r>
              <a:rPr lang="en-GB" sz="1200" i="1" dirty="0">
                <a:solidFill>
                  <a:schemeClr val="bg1"/>
                </a:solidFill>
              </a:rPr>
              <a:t> docs.vantage6.ai</a:t>
            </a:r>
          </a:p>
        </p:txBody>
      </p:sp>
      <p:pic>
        <p:nvPicPr>
          <p:cNvPr id="12" name="Graphic 11" descr="Ringer with solid fill">
            <a:extLst>
              <a:ext uri="{FF2B5EF4-FFF2-40B4-BE49-F238E27FC236}">
                <a16:creationId xmlns:a16="http://schemas.microsoft.com/office/drawing/2014/main" id="{8DF22D1C-F946-6156-C40F-5623402EF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860" y="4527396"/>
            <a:ext cx="291325" cy="312578"/>
          </a:xfrm>
          <a:prstGeom prst="rect">
            <a:avLst/>
          </a:prstGeom>
        </p:spPr>
      </p:pic>
    </p:spTree>
    <p:extLst>
      <p:ext uri="{BB962C8B-B14F-4D97-AF65-F5344CB8AC3E}">
        <p14:creationId xmlns:p14="http://schemas.microsoft.com/office/powerpoint/2010/main" val="116034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3690-7C0A-1DCB-6CC1-221EBAF0554B}"/>
              </a:ext>
            </a:extLst>
          </p:cNvPr>
          <p:cNvSpPr>
            <a:spLocks noGrp="1"/>
          </p:cNvSpPr>
          <p:nvPr>
            <p:ph type="title"/>
          </p:nvPr>
        </p:nvSpPr>
        <p:spPr/>
        <p:txBody>
          <a:bodyPr/>
          <a:lstStyle/>
          <a:p>
            <a:r>
              <a:rPr lang="en-GB" dirty="0"/>
              <a:t>Find documentation</a:t>
            </a:r>
          </a:p>
        </p:txBody>
      </p:sp>
      <p:grpSp>
        <p:nvGrpSpPr>
          <p:cNvPr id="18" name="Group 17">
            <a:extLst>
              <a:ext uri="{FF2B5EF4-FFF2-40B4-BE49-F238E27FC236}">
                <a16:creationId xmlns:a16="http://schemas.microsoft.com/office/drawing/2014/main" id="{680E0363-FEE7-DD8C-C9FA-31BED0D94F09}"/>
              </a:ext>
            </a:extLst>
          </p:cNvPr>
          <p:cNvGrpSpPr/>
          <p:nvPr/>
        </p:nvGrpSpPr>
        <p:grpSpPr>
          <a:xfrm>
            <a:off x="941689" y="999371"/>
            <a:ext cx="1905026" cy="408020"/>
            <a:chOff x="941689" y="999371"/>
            <a:chExt cx="1905026" cy="408020"/>
          </a:xfrm>
        </p:grpSpPr>
        <p:sp>
          <p:nvSpPr>
            <p:cNvPr id="12" name="Rectangle 11">
              <a:extLst>
                <a:ext uri="{FF2B5EF4-FFF2-40B4-BE49-F238E27FC236}">
                  <a16:creationId xmlns:a16="http://schemas.microsoft.com/office/drawing/2014/main" id="{FAC10B28-DD07-CC82-EDF5-ADE6DB63881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5" name="TextBox 14">
              <a:extLst>
                <a:ext uri="{FF2B5EF4-FFF2-40B4-BE49-F238E27FC236}">
                  <a16:creationId xmlns:a16="http://schemas.microsoft.com/office/drawing/2014/main" id="{9B173E54-A07F-5BCF-D718-BC3366B1F36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17" name="Graphic 16" descr="Lightning bolt with solid fill">
              <a:extLst>
                <a:ext uri="{FF2B5EF4-FFF2-40B4-BE49-F238E27FC236}">
                  <a16:creationId xmlns:a16="http://schemas.microsoft.com/office/drawing/2014/main" id="{F4CC4178-FB1D-6149-3769-DAE1E118CF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4" name="TextBox 3">
            <a:extLst>
              <a:ext uri="{FF2B5EF4-FFF2-40B4-BE49-F238E27FC236}">
                <a16:creationId xmlns:a16="http://schemas.microsoft.com/office/drawing/2014/main" id="{C2347EAB-310F-AA11-3CA2-ED03192E5F1C}"/>
              </a:ext>
            </a:extLst>
          </p:cNvPr>
          <p:cNvSpPr txBox="1"/>
          <p:nvPr/>
        </p:nvSpPr>
        <p:spPr>
          <a:xfrm>
            <a:off x="3047223" y="2514019"/>
            <a:ext cx="6097554" cy="1140633"/>
          </a:xfrm>
          <a:prstGeom prst="rect">
            <a:avLst/>
          </a:prstGeom>
          <a:noFill/>
        </p:spPr>
        <p:txBody>
          <a:bodyPr wrap="square">
            <a:spAutoFit/>
          </a:bodyPr>
          <a:lstStyle/>
          <a:p>
            <a:pPr algn="ctr">
              <a:lnSpc>
                <a:spcPct val="150000"/>
              </a:lnSpc>
            </a:pPr>
            <a:r>
              <a:rPr lang="en-GB" sz="2400" b="0" i="0" dirty="0">
                <a:solidFill>
                  <a:srgbClr val="0F497B"/>
                </a:solidFill>
                <a:effectLst/>
                <a:latin typeface="Mulish"/>
              </a:rPr>
              <a:t>Find the documentation on how to reset your password 🔑 using the </a:t>
            </a:r>
            <a:r>
              <a:rPr lang="en-GB" sz="2400" b="1" i="0" dirty="0">
                <a:solidFill>
                  <a:srgbClr val="0F497B"/>
                </a:solidFill>
                <a:effectLst/>
                <a:latin typeface="Mulish"/>
              </a:rPr>
              <a:t>help() </a:t>
            </a:r>
            <a:r>
              <a:rPr lang="en-GB" sz="2400" b="0" i="0" dirty="0">
                <a:solidFill>
                  <a:srgbClr val="0F497B"/>
                </a:solidFill>
                <a:effectLst/>
                <a:latin typeface="Mulish"/>
              </a:rPr>
              <a:t>function.</a:t>
            </a:r>
            <a:endParaRPr lang="en-GB" sz="2400" dirty="0">
              <a:solidFill>
                <a:srgbClr val="0F497B"/>
              </a:solidFill>
            </a:endParaRPr>
          </a:p>
        </p:txBody>
      </p:sp>
      <p:grpSp>
        <p:nvGrpSpPr>
          <p:cNvPr id="5" name="Group 4">
            <a:extLst>
              <a:ext uri="{FF2B5EF4-FFF2-40B4-BE49-F238E27FC236}">
                <a16:creationId xmlns:a16="http://schemas.microsoft.com/office/drawing/2014/main" id="{3F998A1C-E6BF-4F92-ECEB-7ACE140486A5}"/>
              </a:ext>
            </a:extLst>
          </p:cNvPr>
          <p:cNvGrpSpPr/>
          <p:nvPr/>
        </p:nvGrpSpPr>
        <p:grpSpPr>
          <a:xfrm>
            <a:off x="3834179" y="4982547"/>
            <a:ext cx="4706515" cy="935033"/>
            <a:chOff x="941689" y="864637"/>
            <a:chExt cx="4323960" cy="935033"/>
          </a:xfrm>
        </p:grpSpPr>
        <p:sp>
          <p:nvSpPr>
            <p:cNvPr id="6" name="Rectangle 5">
              <a:extLst>
                <a:ext uri="{FF2B5EF4-FFF2-40B4-BE49-F238E27FC236}">
                  <a16:creationId xmlns:a16="http://schemas.microsoft.com/office/drawing/2014/main" id="{CA19470A-5F51-12FD-2153-64630DF1BC11}"/>
                </a:ext>
              </a:extLst>
            </p:cNvPr>
            <p:cNvSpPr/>
            <p:nvPr/>
          </p:nvSpPr>
          <p:spPr>
            <a:xfrm>
              <a:off x="941689" y="864637"/>
              <a:ext cx="4323960" cy="93503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TextBox 7">
              <a:extLst>
                <a:ext uri="{FF2B5EF4-FFF2-40B4-BE49-F238E27FC236}">
                  <a16:creationId xmlns:a16="http://schemas.microsoft.com/office/drawing/2014/main" id="{4663E07E-CCB9-CE25-8A7E-34AD993CC5C2}"/>
                </a:ext>
              </a:extLst>
            </p:cNvPr>
            <p:cNvSpPr txBox="1"/>
            <p:nvPr/>
          </p:nvSpPr>
          <p:spPr>
            <a:xfrm>
              <a:off x="1311216" y="1016698"/>
              <a:ext cx="3805143" cy="584775"/>
            </a:xfrm>
            <a:prstGeom prst="rect">
              <a:avLst/>
            </a:prstGeom>
            <a:noFill/>
          </p:spPr>
          <p:txBody>
            <a:bodyPr wrap="square" rtlCol="0">
              <a:spAutoFit/>
            </a:bodyPr>
            <a:lstStyle/>
            <a:p>
              <a:r>
                <a:rPr lang="en-GB" b="1" dirty="0">
                  <a:solidFill>
                    <a:schemeClr val="bg1"/>
                  </a:solidFill>
                </a:rPr>
                <a:t>HINT</a:t>
              </a:r>
              <a:br>
                <a:rPr lang="en-GB" b="1" dirty="0">
                  <a:solidFill>
                    <a:schemeClr val="bg1"/>
                  </a:solidFill>
                </a:rPr>
              </a:br>
              <a:r>
                <a:rPr lang="en-GB" sz="1400" dirty="0">
                  <a:solidFill>
                    <a:schemeClr val="bg1"/>
                  </a:solidFill>
                </a:rPr>
                <a:t>Have a look at the overview of all client resources</a:t>
              </a:r>
            </a:p>
          </p:txBody>
        </p:sp>
        <p:pic>
          <p:nvPicPr>
            <p:cNvPr id="9" name="Graphic 8" descr="Lightning bolt with solid fill">
              <a:extLst>
                <a:ext uri="{FF2B5EF4-FFF2-40B4-BE49-F238E27FC236}">
                  <a16:creationId xmlns:a16="http://schemas.microsoft.com/office/drawing/2014/main" id="{48E2148F-5974-F879-3C7D-2A1E2F23C8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1965694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5F1A-953B-EA0B-B2DA-0A855872A5B2}"/>
              </a:ext>
            </a:extLst>
          </p:cNvPr>
          <p:cNvSpPr>
            <a:spLocks noGrp="1"/>
          </p:cNvSpPr>
          <p:nvPr>
            <p:ph type="title"/>
          </p:nvPr>
        </p:nvSpPr>
        <p:spPr/>
        <p:txBody>
          <a:bodyPr/>
          <a:lstStyle/>
          <a:p>
            <a:r>
              <a:rPr lang="en-GB" dirty="0"/>
              <a:t>Overview</a:t>
            </a:r>
          </a:p>
        </p:txBody>
      </p:sp>
      <p:sp>
        <p:nvSpPr>
          <p:cNvPr id="4" name="Text Placeholder 3">
            <a:extLst>
              <a:ext uri="{FF2B5EF4-FFF2-40B4-BE49-F238E27FC236}">
                <a16:creationId xmlns:a16="http://schemas.microsoft.com/office/drawing/2014/main" id="{01D6B5C9-0D6B-5417-6BCB-37D98E29B85C}"/>
              </a:ext>
            </a:extLst>
          </p:cNvPr>
          <p:cNvSpPr>
            <a:spLocks noGrp="1"/>
          </p:cNvSpPr>
          <p:nvPr>
            <p:ph type="body" idx="1"/>
          </p:nvPr>
        </p:nvSpPr>
        <p:spPr/>
        <p:txBody>
          <a:bodyPr/>
          <a:lstStyle/>
          <a:p>
            <a:r>
              <a:rPr lang="en-GB" dirty="0"/>
              <a:t>Questions</a:t>
            </a:r>
          </a:p>
        </p:txBody>
      </p:sp>
      <p:sp>
        <p:nvSpPr>
          <p:cNvPr id="3" name="Content Placeholder 2">
            <a:extLst>
              <a:ext uri="{FF2B5EF4-FFF2-40B4-BE49-F238E27FC236}">
                <a16:creationId xmlns:a16="http://schemas.microsoft.com/office/drawing/2014/main" id="{A12E1BBC-A2A4-CDC9-82CD-86EB80437B4B}"/>
              </a:ext>
            </a:extLst>
          </p:cNvPr>
          <p:cNvSpPr>
            <a:spLocks noGrp="1"/>
          </p:cNvSpPr>
          <p:nvPr>
            <p:ph sz="half" idx="2"/>
          </p:nvPr>
        </p:nvSpPr>
        <p:spPr/>
        <p:txBody>
          <a:bodyPr>
            <a:normAutofit/>
          </a:bodyPr>
          <a:lstStyle/>
          <a:p>
            <a:pPr marL="0" indent="0">
              <a:buNone/>
            </a:pPr>
            <a:endParaRPr lang="en-GB" sz="1800" dirty="0"/>
          </a:p>
          <a:p>
            <a:r>
              <a:rPr lang="en-GB" sz="1800" dirty="0"/>
              <a:t>How to </a:t>
            </a:r>
            <a:r>
              <a:rPr lang="en-GB" sz="1800" b="1" dirty="0"/>
              <a:t>connect</a:t>
            </a:r>
            <a:r>
              <a:rPr lang="en-GB" sz="1800" dirty="0"/>
              <a:t> to the vantage6 server?</a:t>
            </a:r>
          </a:p>
          <a:p>
            <a:r>
              <a:rPr lang="en-GB" sz="1800" dirty="0"/>
              <a:t>How to explore the </a:t>
            </a:r>
            <a:r>
              <a:rPr lang="en-GB" sz="1800" b="1" dirty="0"/>
              <a:t>Client object</a:t>
            </a:r>
            <a:r>
              <a:rPr lang="en-GB" sz="1800" dirty="0"/>
              <a:t>?</a:t>
            </a:r>
          </a:p>
          <a:p>
            <a:r>
              <a:rPr lang="en-GB" sz="1800" dirty="0"/>
              <a:t>How to check details of a </a:t>
            </a:r>
            <a:r>
              <a:rPr lang="en-GB" sz="1800" b="1" dirty="0"/>
              <a:t>collaborations</a:t>
            </a:r>
            <a:r>
              <a:rPr lang="en-GB" sz="1800" dirty="0"/>
              <a:t>?</a:t>
            </a:r>
          </a:p>
          <a:p>
            <a:r>
              <a:rPr lang="en-GB" sz="1800" dirty="0"/>
              <a:t>How to start a </a:t>
            </a:r>
            <a:r>
              <a:rPr lang="en-GB" sz="1800" b="1" dirty="0"/>
              <a:t>compute task</a:t>
            </a:r>
            <a:r>
              <a:rPr lang="en-GB" sz="1800" dirty="0"/>
              <a:t>?</a:t>
            </a:r>
          </a:p>
          <a:p>
            <a:r>
              <a:rPr lang="en-GB" sz="1800" dirty="0"/>
              <a:t>How to collect the </a:t>
            </a:r>
            <a:r>
              <a:rPr lang="en-GB" sz="1800" b="1" dirty="0"/>
              <a:t>results</a:t>
            </a:r>
            <a:r>
              <a:rPr lang="en-GB" sz="1800" dirty="0"/>
              <a:t> of a finished computation?</a:t>
            </a:r>
          </a:p>
        </p:txBody>
      </p:sp>
      <p:sp>
        <p:nvSpPr>
          <p:cNvPr id="5" name="Text Placeholder 4">
            <a:extLst>
              <a:ext uri="{FF2B5EF4-FFF2-40B4-BE49-F238E27FC236}">
                <a16:creationId xmlns:a16="http://schemas.microsoft.com/office/drawing/2014/main" id="{014DA56A-3ABE-84D1-71D9-15B41785840A}"/>
              </a:ext>
            </a:extLst>
          </p:cNvPr>
          <p:cNvSpPr>
            <a:spLocks noGrp="1"/>
          </p:cNvSpPr>
          <p:nvPr>
            <p:ph type="body" sz="quarter" idx="3"/>
          </p:nvPr>
        </p:nvSpPr>
        <p:spPr/>
        <p:txBody>
          <a:bodyPr/>
          <a:lstStyle/>
          <a:p>
            <a:r>
              <a:rPr lang="en-GB" dirty="0"/>
              <a:t>Objectives</a:t>
            </a:r>
          </a:p>
        </p:txBody>
      </p:sp>
      <p:sp>
        <p:nvSpPr>
          <p:cNvPr id="6" name="Content Placeholder 5">
            <a:extLst>
              <a:ext uri="{FF2B5EF4-FFF2-40B4-BE49-F238E27FC236}">
                <a16:creationId xmlns:a16="http://schemas.microsoft.com/office/drawing/2014/main" id="{0460BB27-607A-D917-8538-F87F20CC9BA9}"/>
              </a:ext>
            </a:extLst>
          </p:cNvPr>
          <p:cNvSpPr>
            <a:spLocks noGrp="1"/>
          </p:cNvSpPr>
          <p:nvPr>
            <p:ph sz="quarter" idx="4"/>
          </p:nvPr>
        </p:nvSpPr>
        <p:spPr>
          <a:xfrm>
            <a:off x="6172200" y="2854711"/>
            <a:ext cx="5183188" cy="3334951"/>
          </a:xfrm>
        </p:spPr>
        <p:txBody>
          <a:bodyPr>
            <a:normAutofit/>
          </a:bodyPr>
          <a:lstStyle/>
          <a:p>
            <a:r>
              <a:rPr lang="en-GB" sz="1800" dirty="0"/>
              <a:t>Understand the basic concepts of the vantage6 Python client.</a:t>
            </a:r>
            <a:br>
              <a:rPr lang="en-GB" sz="1800" dirty="0"/>
            </a:br>
            <a:endParaRPr lang="en-GB" sz="1800" dirty="0"/>
          </a:p>
          <a:p>
            <a:pPr marL="0" indent="0">
              <a:buNone/>
            </a:pPr>
            <a:r>
              <a:rPr lang="en-GB" sz="1800" i="1" dirty="0"/>
              <a:t>use the Python client to …</a:t>
            </a:r>
          </a:p>
          <a:p>
            <a:r>
              <a:rPr lang="en-GB" sz="1800" dirty="0"/>
              <a:t>Connect to the vantage6 server.</a:t>
            </a:r>
          </a:p>
          <a:p>
            <a:r>
              <a:rPr lang="en-GB" sz="1800" dirty="0"/>
              <a:t>Use the Python client to get details of a collaboration.</a:t>
            </a:r>
          </a:p>
          <a:p>
            <a:r>
              <a:rPr lang="en-GB" sz="1800" dirty="0"/>
              <a:t>Create a task using the Python client.</a:t>
            </a:r>
          </a:p>
          <a:p>
            <a:r>
              <a:rPr lang="en-GB" sz="1800" dirty="0"/>
              <a:t>Collect the results of a finished computation using the Python client.</a:t>
            </a:r>
          </a:p>
        </p:txBody>
      </p:sp>
    </p:spTree>
    <p:extLst>
      <p:ext uri="{BB962C8B-B14F-4D97-AF65-F5344CB8AC3E}">
        <p14:creationId xmlns:p14="http://schemas.microsoft.com/office/powerpoint/2010/main" val="126443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1ABE-F183-6353-9C65-9032CAE62F35}"/>
              </a:ext>
            </a:extLst>
          </p:cNvPr>
          <p:cNvSpPr>
            <a:spLocks noGrp="1"/>
          </p:cNvSpPr>
          <p:nvPr>
            <p:ph type="title"/>
          </p:nvPr>
        </p:nvSpPr>
        <p:spPr/>
        <p:txBody>
          <a:bodyPr/>
          <a:lstStyle/>
          <a:p>
            <a:r>
              <a:rPr lang="en-GB" dirty="0"/>
              <a:t>Find documentation</a:t>
            </a:r>
          </a:p>
        </p:txBody>
      </p:sp>
      <p:grpSp>
        <p:nvGrpSpPr>
          <p:cNvPr id="4" name="Group 3">
            <a:extLst>
              <a:ext uri="{FF2B5EF4-FFF2-40B4-BE49-F238E27FC236}">
                <a16:creationId xmlns:a16="http://schemas.microsoft.com/office/drawing/2014/main" id="{8B366D63-9F0D-FBCD-ACF0-5CE31793C379}"/>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EC9DD910-8EF6-ED5C-32CB-7E5B77C0B891}"/>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EC5F80DB-862B-A603-B1F0-DEBE9FAAEE8B}"/>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4354522E-2902-145A-72B6-35ABD2954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3" name="TextBox 12">
            <a:extLst>
              <a:ext uri="{FF2B5EF4-FFF2-40B4-BE49-F238E27FC236}">
                <a16:creationId xmlns:a16="http://schemas.microsoft.com/office/drawing/2014/main" id="{27BF32B3-8EC7-9871-7F1A-BD216CE733EB}"/>
              </a:ext>
            </a:extLst>
          </p:cNvPr>
          <p:cNvSpPr txBox="1"/>
          <p:nvPr/>
        </p:nvSpPr>
        <p:spPr>
          <a:xfrm>
            <a:off x="8850703" y="3447847"/>
            <a:ext cx="3510951" cy="369332"/>
          </a:xfrm>
          <a:prstGeom prst="rect">
            <a:avLst/>
          </a:prstGeom>
          <a:noFill/>
        </p:spPr>
        <p:txBody>
          <a:bodyPr wrap="square" rtlCol="0">
            <a:spAutoFit/>
          </a:bodyPr>
          <a:lstStyle/>
          <a:p>
            <a:pPr algn="ctr"/>
            <a:endParaRPr lang="en-GB" dirty="0">
              <a:solidFill>
                <a:srgbClr val="0F497B"/>
              </a:solidFill>
            </a:endParaRPr>
          </a:p>
        </p:txBody>
      </p:sp>
      <p:pic>
        <p:nvPicPr>
          <p:cNvPr id="8" name="Picture 7" descr="A screenshot of a computer&#10;&#10;Description automatically generated">
            <a:extLst>
              <a:ext uri="{FF2B5EF4-FFF2-40B4-BE49-F238E27FC236}">
                <a16:creationId xmlns:a16="http://schemas.microsoft.com/office/drawing/2014/main" id="{88A07EBA-54EE-9071-CE48-FA5F5F223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8452" y="1270311"/>
            <a:ext cx="7082714" cy="4974371"/>
          </a:xfrm>
          <a:prstGeom prst="rect">
            <a:avLst/>
          </a:prstGeom>
        </p:spPr>
      </p:pic>
    </p:spTree>
    <p:extLst>
      <p:ext uri="{BB962C8B-B14F-4D97-AF65-F5344CB8AC3E}">
        <p14:creationId xmlns:p14="http://schemas.microsoft.com/office/powerpoint/2010/main" val="154215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AA32-2D96-8534-340A-0D3A68BA60F5}"/>
              </a:ext>
            </a:extLst>
          </p:cNvPr>
          <p:cNvSpPr>
            <a:spLocks noGrp="1"/>
          </p:cNvSpPr>
          <p:nvPr>
            <p:ph type="title"/>
          </p:nvPr>
        </p:nvSpPr>
        <p:spPr/>
        <p:txBody>
          <a:bodyPr/>
          <a:lstStyle/>
          <a:p>
            <a:r>
              <a:rPr lang="en-GB" dirty="0"/>
              <a:t>Identifiers are key</a:t>
            </a:r>
          </a:p>
        </p:txBody>
      </p:sp>
      <p:sp>
        <p:nvSpPr>
          <p:cNvPr id="9" name="TextBox 8">
            <a:extLst>
              <a:ext uri="{FF2B5EF4-FFF2-40B4-BE49-F238E27FC236}">
                <a16:creationId xmlns:a16="http://schemas.microsoft.com/office/drawing/2014/main" id="{7D615AB8-29FD-5C0B-0ACB-124B93504F97}"/>
              </a:ext>
            </a:extLst>
          </p:cNvPr>
          <p:cNvSpPr txBox="1"/>
          <p:nvPr/>
        </p:nvSpPr>
        <p:spPr>
          <a:xfrm>
            <a:off x="2647252" y="3163606"/>
            <a:ext cx="6750566" cy="771045"/>
          </a:xfrm>
          <a:prstGeom prst="rect">
            <a:avLst/>
          </a:prstGeom>
          <a:noFill/>
        </p:spPr>
        <p:txBody>
          <a:bodyPr wrap="none" rtlCol="0">
            <a:spAutoFit/>
          </a:bodyPr>
          <a:lstStyle/>
          <a:p>
            <a:pPr algn="ctr"/>
            <a:r>
              <a:rPr lang="en-GB" sz="2800" dirty="0">
                <a:solidFill>
                  <a:srgbClr val="0F497B"/>
                </a:solidFill>
                <a:latin typeface="Source Sans Pro Light" panose="020B0403030403020204" pitchFamily="34" charset="0"/>
                <a:ea typeface="Source Sans Pro Light" panose="020B0403030403020204" pitchFamily="34" charset="0"/>
              </a:rPr>
              <a:t>All resource items have a unique ID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ABFCE"/>
                </a:solidFill>
                <a:effectLst/>
                <a:uLnTx/>
                <a:uFillTx/>
                <a:latin typeface="Source Sans Pro"/>
                <a:ea typeface="+mn-ea"/>
                <a:cs typeface="+mn-cs"/>
              </a:rPr>
              <a:t>This ID </a:t>
            </a:r>
            <a:r>
              <a:rPr lang="en-US" sz="1200" dirty="0">
                <a:solidFill>
                  <a:srgbClr val="AABFCE"/>
                </a:solidFill>
                <a:latin typeface="Source Sans Pro"/>
              </a:rPr>
              <a:t>is used in the Python client to reference to a specific instance. For example, to view or update it. </a:t>
            </a:r>
            <a:endParaRPr kumimoji="0" lang="en-US" sz="1200" b="0" i="0" u="none" strike="noStrike" kern="1200" cap="none" spc="0" normalizeH="0" baseline="0" noProof="0" dirty="0">
              <a:ln>
                <a:noFill/>
              </a:ln>
              <a:solidFill>
                <a:srgbClr val="AABFCE"/>
              </a:solidFill>
              <a:effectLst/>
              <a:uLnTx/>
              <a:uFillTx/>
              <a:latin typeface="Source Sans Pro"/>
              <a:ea typeface="+mn-ea"/>
              <a:cs typeface="+mn-cs"/>
            </a:endParaRPr>
          </a:p>
        </p:txBody>
      </p:sp>
      <p:sp>
        <p:nvSpPr>
          <p:cNvPr id="12" name="Rectangle: Rounded Corners 11">
            <a:extLst>
              <a:ext uri="{FF2B5EF4-FFF2-40B4-BE49-F238E27FC236}">
                <a16:creationId xmlns:a16="http://schemas.microsoft.com/office/drawing/2014/main" id="{2C27E50E-54C4-7449-1FF5-DDFAFBBFE912}"/>
              </a:ext>
            </a:extLst>
          </p:cNvPr>
          <p:cNvSpPr/>
          <p:nvPr/>
        </p:nvSpPr>
        <p:spPr>
          <a:xfrm>
            <a:off x="4100196" y="5134697"/>
            <a:ext cx="3883379" cy="1389064"/>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098171C4-1988-6B8C-7425-7BF10ABE531F}"/>
              </a:ext>
            </a:extLst>
          </p:cNvPr>
          <p:cNvSpPr txBox="1"/>
          <p:nvPr/>
        </p:nvSpPr>
        <p:spPr>
          <a:xfrm>
            <a:off x="4631473" y="5317058"/>
            <a:ext cx="3174380" cy="1015663"/>
          </a:xfrm>
          <a:prstGeom prst="rect">
            <a:avLst/>
          </a:prstGeom>
          <a:noFill/>
        </p:spPr>
        <p:txBody>
          <a:bodyPr wrap="square" rtlCol="0">
            <a:spAutoFit/>
          </a:bodyPr>
          <a:lstStyle/>
          <a:p>
            <a:r>
              <a:rPr lang="en-GB" sz="2400" b="1" dirty="0">
                <a:solidFill>
                  <a:srgbClr val="F9AC23"/>
                </a:solidFill>
              </a:rPr>
              <a:t>User Interface</a:t>
            </a:r>
            <a:br>
              <a:rPr lang="en-GB" sz="1200" dirty="0">
                <a:solidFill>
                  <a:schemeClr val="bg1"/>
                </a:solidFill>
              </a:rPr>
            </a:br>
            <a:r>
              <a:rPr lang="en-GB" sz="1200" i="1" dirty="0">
                <a:solidFill>
                  <a:srgbClr val="AABFCE"/>
                </a:solidFill>
              </a:rPr>
              <a:t>Identifiers can also be obtained from the UI. However, when working in the UI you will typically not worry about resource IDs.</a:t>
            </a:r>
            <a:endParaRPr lang="en-GB" sz="1200" i="1" dirty="0">
              <a:solidFill>
                <a:schemeClr val="bg1"/>
              </a:solidFill>
            </a:endParaRPr>
          </a:p>
        </p:txBody>
      </p:sp>
      <p:pic>
        <p:nvPicPr>
          <p:cNvPr id="14" name="Graphic 13" descr="Ringer with solid fill">
            <a:extLst>
              <a:ext uri="{FF2B5EF4-FFF2-40B4-BE49-F238E27FC236}">
                <a16:creationId xmlns:a16="http://schemas.microsoft.com/office/drawing/2014/main" id="{BEBB9A17-20A2-FEBB-3F4C-275F6C57C7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5411" y="5378903"/>
            <a:ext cx="291325" cy="312578"/>
          </a:xfrm>
          <a:prstGeom prst="rect">
            <a:avLst/>
          </a:prstGeom>
        </p:spPr>
      </p:pic>
    </p:spTree>
    <p:extLst>
      <p:ext uri="{BB962C8B-B14F-4D97-AF65-F5344CB8AC3E}">
        <p14:creationId xmlns:p14="http://schemas.microsoft.com/office/powerpoint/2010/main" val="3861035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3948-D900-4D8C-0135-E36A2DFCCCA3}"/>
              </a:ext>
            </a:extLst>
          </p:cNvPr>
          <p:cNvSpPr>
            <a:spLocks noGrp="1"/>
          </p:cNvSpPr>
          <p:nvPr>
            <p:ph type="title"/>
          </p:nvPr>
        </p:nvSpPr>
        <p:spPr/>
        <p:txBody>
          <a:bodyPr/>
          <a:lstStyle/>
          <a:p>
            <a:r>
              <a:rPr lang="en-GB" dirty="0"/>
              <a:t>Task preparation</a:t>
            </a:r>
          </a:p>
        </p:txBody>
      </p:sp>
      <p:grpSp>
        <p:nvGrpSpPr>
          <p:cNvPr id="8" name="Group 7">
            <a:extLst>
              <a:ext uri="{FF2B5EF4-FFF2-40B4-BE49-F238E27FC236}">
                <a16:creationId xmlns:a16="http://schemas.microsoft.com/office/drawing/2014/main" id="{03A73F04-09CF-47A9-DAED-A958C73B5CE5}"/>
              </a:ext>
            </a:extLst>
          </p:cNvPr>
          <p:cNvGrpSpPr/>
          <p:nvPr/>
        </p:nvGrpSpPr>
        <p:grpSpPr>
          <a:xfrm>
            <a:off x="2642665" y="1983292"/>
            <a:ext cx="417777" cy="417777"/>
            <a:chOff x="4127721" y="1179233"/>
            <a:chExt cx="417777" cy="417777"/>
          </a:xfrm>
        </p:grpSpPr>
        <p:sp>
          <p:nvSpPr>
            <p:cNvPr id="9" name="Oval 8">
              <a:extLst>
                <a:ext uri="{FF2B5EF4-FFF2-40B4-BE49-F238E27FC236}">
                  <a16:creationId xmlns:a16="http://schemas.microsoft.com/office/drawing/2014/main" id="{F5279E10-6D26-2DAA-1F56-371F6274CFA9}"/>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A05F651-1057-1BAB-70FB-D5B724C1463D}"/>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1</a:t>
              </a:r>
            </a:p>
          </p:txBody>
        </p:sp>
      </p:grpSp>
      <p:sp>
        <p:nvSpPr>
          <p:cNvPr id="11" name="TextBox 10">
            <a:extLst>
              <a:ext uri="{FF2B5EF4-FFF2-40B4-BE49-F238E27FC236}">
                <a16:creationId xmlns:a16="http://schemas.microsoft.com/office/drawing/2014/main" id="{C58E57AE-3704-85DE-9362-4F59EDE71514}"/>
              </a:ext>
            </a:extLst>
          </p:cNvPr>
          <p:cNvSpPr txBox="1"/>
          <p:nvPr/>
        </p:nvSpPr>
        <p:spPr>
          <a:xfrm>
            <a:off x="3278636" y="2031737"/>
            <a:ext cx="7188642" cy="369332"/>
          </a:xfrm>
          <a:prstGeom prst="rect">
            <a:avLst/>
          </a:prstGeom>
          <a:noFill/>
        </p:spPr>
        <p:txBody>
          <a:bodyPr wrap="square" rtlCol="0">
            <a:spAutoFit/>
          </a:bodyPr>
          <a:lstStyle/>
          <a:p>
            <a:r>
              <a:rPr lang="en-GB" dirty="0">
                <a:solidFill>
                  <a:srgbClr val="AABFCE"/>
                </a:solidFill>
              </a:rPr>
              <a:t>Collect the IDs of all collaborations you have access to</a:t>
            </a:r>
          </a:p>
        </p:txBody>
      </p:sp>
      <p:grpSp>
        <p:nvGrpSpPr>
          <p:cNvPr id="12" name="Group 11">
            <a:extLst>
              <a:ext uri="{FF2B5EF4-FFF2-40B4-BE49-F238E27FC236}">
                <a16:creationId xmlns:a16="http://schemas.microsoft.com/office/drawing/2014/main" id="{8C2AEC70-F1CF-6947-81EE-B30614415F8A}"/>
              </a:ext>
            </a:extLst>
          </p:cNvPr>
          <p:cNvGrpSpPr/>
          <p:nvPr/>
        </p:nvGrpSpPr>
        <p:grpSpPr>
          <a:xfrm>
            <a:off x="2697928" y="3637390"/>
            <a:ext cx="417777" cy="417777"/>
            <a:chOff x="4127721" y="1179233"/>
            <a:chExt cx="417777" cy="417777"/>
          </a:xfrm>
        </p:grpSpPr>
        <p:sp>
          <p:nvSpPr>
            <p:cNvPr id="13" name="Oval 12">
              <a:extLst>
                <a:ext uri="{FF2B5EF4-FFF2-40B4-BE49-F238E27FC236}">
                  <a16:creationId xmlns:a16="http://schemas.microsoft.com/office/drawing/2014/main" id="{C8B5930F-0F2F-CC32-CE94-058C7AE8538E}"/>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5E3505D-96A7-6E6E-6EC0-4A529B92DC20}"/>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
        <p:nvSpPr>
          <p:cNvPr id="15" name="TextBox 14">
            <a:extLst>
              <a:ext uri="{FF2B5EF4-FFF2-40B4-BE49-F238E27FC236}">
                <a16:creationId xmlns:a16="http://schemas.microsoft.com/office/drawing/2014/main" id="{F58F2B0D-4D83-4615-526E-5A7B64F924FE}"/>
              </a:ext>
            </a:extLst>
          </p:cNvPr>
          <p:cNvSpPr txBox="1"/>
          <p:nvPr/>
        </p:nvSpPr>
        <p:spPr>
          <a:xfrm>
            <a:off x="3333899" y="3685835"/>
            <a:ext cx="7188642" cy="369332"/>
          </a:xfrm>
          <a:prstGeom prst="rect">
            <a:avLst/>
          </a:prstGeom>
          <a:noFill/>
        </p:spPr>
        <p:txBody>
          <a:bodyPr wrap="square" rtlCol="0">
            <a:spAutoFit/>
          </a:bodyPr>
          <a:lstStyle/>
          <a:p>
            <a:r>
              <a:rPr lang="en-GB" dirty="0">
                <a:solidFill>
                  <a:srgbClr val="AABFCE"/>
                </a:solidFill>
              </a:rPr>
              <a:t>Collect the IDs of all organizations within this collaboration</a:t>
            </a:r>
          </a:p>
        </p:txBody>
      </p:sp>
      <p:pic>
        <p:nvPicPr>
          <p:cNvPr id="17" name="Picture 16" descr="A black screen with white text&#10;&#10;Description automatically generated">
            <a:extLst>
              <a:ext uri="{FF2B5EF4-FFF2-40B4-BE49-F238E27FC236}">
                <a16:creationId xmlns:a16="http://schemas.microsoft.com/office/drawing/2014/main" id="{EE188200-B343-26CD-09B0-83F46AE3B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476" y="2104861"/>
            <a:ext cx="6096000" cy="175791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6BD56C21-4289-458D-CA22-5A99B02A8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384" y="3795724"/>
            <a:ext cx="6095998" cy="1757916"/>
          </a:xfrm>
          <a:prstGeom prst="rect">
            <a:avLst/>
          </a:prstGeom>
        </p:spPr>
      </p:pic>
    </p:spTree>
    <p:extLst>
      <p:ext uri="{BB962C8B-B14F-4D97-AF65-F5344CB8AC3E}">
        <p14:creationId xmlns:p14="http://schemas.microsoft.com/office/powerpoint/2010/main" val="2411101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6953-E175-AF78-271E-D535E63FA9E1}"/>
              </a:ext>
            </a:extLst>
          </p:cNvPr>
          <p:cNvSpPr>
            <a:spLocks noGrp="1"/>
          </p:cNvSpPr>
          <p:nvPr>
            <p:ph type="title"/>
          </p:nvPr>
        </p:nvSpPr>
        <p:spPr/>
        <p:txBody>
          <a:bodyPr/>
          <a:lstStyle/>
          <a:p>
            <a:r>
              <a:rPr lang="en-GB" dirty="0"/>
              <a:t>Task preparation</a:t>
            </a:r>
          </a:p>
        </p:txBody>
      </p:sp>
      <p:sp>
        <p:nvSpPr>
          <p:cNvPr id="4" name="Rectangle: Rounded Corners 3">
            <a:extLst>
              <a:ext uri="{FF2B5EF4-FFF2-40B4-BE49-F238E27FC236}">
                <a16:creationId xmlns:a16="http://schemas.microsoft.com/office/drawing/2014/main" id="{D6E603C8-055A-FE48-639F-42A486287B17}"/>
              </a:ext>
            </a:extLst>
          </p:cNvPr>
          <p:cNvSpPr/>
          <p:nvPr/>
        </p:nvSpPr>
        <p:spPr>
          <a:xfrm>
            <a:off x="933250" y="1239203"/>
            <a:ext cx="5162750" cy="5905011"/>
          </a:xfrm>
          <a:prstGeom prst="roundRect">
            <a:avLst>
              <a:gd name="adj" fmla="val 19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5" name="TextBox 4">
            <a:extLst>
              <a:ext uri="{FF2B5EF4-FFF2-40B4-BE49-F238E27FC236}">
                <a16:creationId xmlns:a16="http://schemas.microsoft.com/office/drawing/2014/main" id="{3AED7A2F-4CFC-6268-DC3C-92ACBFF027A0}"/>
              </a:ext>
            </a:extLst>
          </p:cNvPr>
          <p:cNvSpPr txBox="1"/>
          <p:nvPr/>
        </p:nvSpPr>
        <p:spPr>
          <a:xfrm>
            <a:off x="1635512" y="1451301"/>
            <a:ext cx="4267200" cy="5170646"/>
          </a:xfrm>
          <a:prstGeom prst="rect">
            <a:avLst/>
          </a:prstGeom>
          <a:noFill/>
        </p:spPr>
        <p:txBody>
          <a:bodyPr wrap="square" rtlCol="0">
            <a:spAutoFit/>
          </a:bodyPr>
          <a:lstStyle/>
          <a:p>
            <a:r>
              <a:rPr lang="en-GB" sz="2400" b="1" dirty="0">
                <a:solidFill>
                  <a:srgbClr val="F9AC23"/>
                </a:solidFill>
              </a:rPr>
              <a:t>Checklist</a:t>
            </a:r>
          </a:p>
          <a:p>
            <a:br>
              <a:rPr lang="en-GB" sz="1200" i="1" dirty="0">
                <a:solidFill>
                  <a:srgbClr val="AABFCE"/>
                </a:solidFill>
              </a:rPr>
            </a:br>
            <a:r>
              <a:rPr lang="en-GB" sz="1400" b="1" i="1" dirty="0">
                <a:solidFill>
                  <a:schemeClr val="bg1"/>
                </a:solidFill>
              </a:rPr>
              <a:t>Network</a:t>
            </a:r>
            <a:br>
              <a:rPr lang="en-GB" sz="1400" b="1" i="1" dirty="0">
                <a:solidFill>
                  <a:schemeClr val="bg1"/>
                </a:solidFill>
              </a:rPr>
            </a:br>
            <a:endParaRPr lang="en-GB" sz="1400" b="1" i="1" dirty="0">
              <a:solidFill>
                <a:schemeClr val="bg1"/>
              </a:solidFill>
            </a:endParaRPr>
          </a:p>
          <a:p>
            <a:pPr marL="285750" indent="-285750">
              <a:buFont typeface="Wingdings" panose="05000000000000000000" pitchFamily="2" charset="2"/>
              <a:buChar char="ü"/>
            </a:pPr>
            <a:r>
              <a:rPr lang="en-GB" sz="1400" b="1" i="1" dirty="0">
                <a:solidFill>
                  <a:schemeClr val="bg1"/>
                </a:solidFill>
              </a:rPr>
              <a:t>Connection</a:t>
            </a:r>
            <a:br>
              <a:rPr lang="en-GB" sz="1400" i="1" dirty="0">
                <a:solidFill>
                  <a:schemeClr val="bg1"/>
                </a:solidFill>
              </a:rPr>
            </a:br>
            <a:r>
              <a:rPr lang="en-GB" sz="1400" i="1" dirty="0">
                <a:solidFill>
                  <a:srgbClr val="AABFCE"/>
                </a:solidFill>
              </a:rPr>
              <a:t>Connect to the vantage6 server using the Python client.</a:t>
            </a:r>
          </a:p>
          <a:p>
            <a:pPr marL="285750" indent="-285750">
              <a:buFont typeface="Wingdings" panose="05000000000000000000" pitchFamily="2" charset="2"/>
              <a:buChar char="ü"/>
            </a:pPr>
            <a:r>
              <a:rPr lang="en-GB" sz="1400" b="1" i="1" dirty="0">
                <a:solidFill>
                  <a:schemeClr val="bg1"/>
                </a:solidFill>
              </a:rPr>
              <a:t>Collaboration Details</a:t>
            </a:r>
            <a:br>
              <a:rPr lang="en-GB" sz="1400" i="1" dirty="0">
                <a:solidFill>
                  <a:schemeClr val="bg1"/>
                </a:solidFill>
              </a:rPr>
            </a:br>
            <a:r>
              <a:rPr lang="en-GB" sz="1400" i="1" dirty="0">
                <a:solidFill>
                  <a:srgbClr val="AABFCE"/>
                </a:solidFill>
              </a:rPr>
              <a:t>Use the Python client to get the details of the collaboration and its organizations you have access to.</a:t>
            </a:r>
          </a:p>
          <a:p>
            <a:pPr marL="285750" indent="-285750">
              <a:buFont typeface="Wingdings" panose="05000000000000000000" pitchFamily="2" charset="2"/>
              <a:buChar char=""/>
            </a:pPr>
            <a:r>
              <a:rPr lang="en-GB" sz="1400" i="1" dirty="0">
                <a:solidFill>
                  <a:schemeClr val="bg1"/>
                </a:solidFill>
              </a:rPr>
              <a:t>Node status</a:t>
            </a:r>
            <a:br>
              <a:rPr lang="en-GB" sz="1400" i="1" dirty="0">
                <a:solidFill>
                  <a:schemeClr val="bg1"/>
                </a:solidFill>
              </a:rPr>
            </a:br>
            <a:r>
              <a:rPr lang="en-GB" sz="1400" i="1" dirty="0">
                <a:solidFill>
                  <a:srgbClr val="AABFCE"/>
                </a:solidFill>
              </a:rPr>
              <a:t>Check the status of the nodes</a:t>
            </a:r>
          </a:p>
          <a:p>
            <a:endParaRPr lang="en-GB" sz="1400" i="1" dirty="0">
              <a:solidFill>
                <a:schemeClr val="bg1"/>
              </a:solidFill>
            </a:endParaRPr>
          </a:p>
          <a:p>
            <a:r>
              <a:rPr lang="en-GB" sz="1400" b="1" i="1" dirty="0">
                <a:solidFill>
                  <a:schemeClr val="bg1"/>
                </a:solidFill>
              </a:rPr>
              <a:t>Average Algorithm</a:t>
            </a:r>
            <a:br>
              <a:rPr lang="en-GB" sz="1400" b="1" i="1" dirty="0">
                <a:solidFill>
                  <a:schemeClr val="bg1"/>
                </a:solidFill>
              </a:rPr>
            </a:br>
            <a:endParaRPr lang="en-GB" sz="1400" b="1" i="1" dirty="0">
              <a:solidFill>
                <a:schemeClr val="bg1"/>
              </a:solidFill>
            </a:endParaRPr>
          </a:p>
          <a:p>
            <a:pPr marL="285750" indent="-285750">
              <a:buFont typeface="Wingdings" panose="05000000000000000000" pitchFamily="2" charset="2"/>
              <a:buChar char="ü"/>
            </a:pPr>
            <a:r>
              <a:rPr lang="en-GB" sz="1400" b="1" i="1" dirty="0">
                <a:solidFill>
                  <a:schemeClr val="bg1"/>
                </a:solidFill>
              </a:rPr>
              <a:t>Published </a:t>
            </a:r>
            <a:br>
              <a:rPr lang="en-GB" sz="1400" b="1" i="1" dirty="0">
                <a:solidFill>
                  <a:schemeClr val="bg1"/>
                </a:solidFill>
              </a:rPr>
            </a:br>
            <a:r>
              <a:rPr lang="en-GB" sz="1400" i="1" dirty="0">
                <a:solidFill>
                  <a:srgbClr val="AABFCE"/>
                </a:solidFill>
              </a:rPr>
              <a:t>at harbor2.vantage6.ai/demo/average.</a:t>
            </a:r>
          </a:p>
          <a:p>
            <a:pPr marL="285750" indent="-285750">
              <a:buFont typeface="Wingdings" panose="05000000000000000000" pitchFamily="2" charset="2"/>
              <a:buChar char="ü"/>
            </a:pPr>
            <a:r>
              <a:rPr lang="en-GB" sz="1400" b="1" i="1" dirty="0">
                <a:solidFill>
                  <a:schemeClr val="bg1"/>
                </a:solidFill>
              </a:rPr>
              <a:t>Method</a:t>
            </a:r>
            <a:br>
              <a:rPr lang="en-GB" sz="1400" i="1" dirty="0">
                <a:solidFill>
                  <a:schemeClr val="bg1"/>
                </a:solidFill>
              </a:rPr>
            </a:br>
            <a:r>
              <a:rPr lang="en-GB" sz="1400" i="1" dirty="0">
                <a:solidFill>
                  <a:srgbClr val="AABFCE"/>
                </a:solidFill>
              </a:rPr>
              <a:t>We are going to use the </a:t>
            </a:r>
            <a:r>
              <a:rPr lang="en-GB" sz="1400" i="1" dirty="0" err="1">
                <a:solidFill>
                  <a:srgbClr val="AABFCE"/>
                </a:solidFill>
              </a:rPr>
              <a:t>partial_average</a:t>
            </a:r>
            <a:r>
              <a:rPr lang="en-GB" sz="1400" i="1" dirty="0">
                <a:solidFill>
                  <a:srgbClr val="AABFCE"/>
                </a:solidFill>
              </a:rPr>
              <a:t>() method.</a:t>
            </a:r>
          </a:p>
          <a:p>
            <a:pPr marL="285750" indent="-285750">
              <a:buFont typeface="Wingdings" panose="05000000000000000000" pitchFamily="2" charset="2"/>
              <a:buChar char="ü"/>
            </a:pPr>
            <a:r>
              <a:rPr lang="en-GB" sz="1400" b="1" i="1" dirty="0">
                <a:solidFill>
                  <a:schemeClr val="bg1"/>
                </a:solidFill>
              </a:rPr>
              <a:t>Arguments</a:t>
            </a:r>
            <a:br>
              <a:rPr lang="en-GB" sz="1400" i="1" dirty="0">
                <a:solidFill>
                  <a:schemeClr val="bg1"/>
                </a:solidFill>
              </a:rPr>
            </a:br>
            <a:r>
              <a:rPr lang="en-GB" sz="1400" i="1" dirty="0">
                <a:solidFill>
                  <a:srgbClr val="AABFCE"/>
                </a:solidFill>
              </a:rPr>
              <a:t>The function requires a </a:t>
            </a:r>
            <a:r>
              <a:rPr lang="en-GB" sz="1400" i="1" dirty="0" err="1">
                <a:solidFill>
                  <a:srgbClr val="AABFCE"/>
                </a:solidFill>
              </a:rPr>
              <a:t>column_name</a:t>
            </a:r>
            <a:r>
              <a:rPr lang="en-GB" sz="1400" i="1" dirty="0">
                <a:solidFill>
                  <a:srgbClr val="AABFCE"/>
                </a:solidFill>
              </a:rPr>
              <a:t> parameter, we are setting this to ‘age’.</a:t>
            </a:r>
          </a:p>
        </p:txBody>
      </p:sp>
      <p:pic>
        <p:nvPicPr>
          <p:cNvPr id="10" name="Graphic 9" descr="Information with solid fill">
            <a:extLst>
              <a:ext uri="{FF2B5EF4-FFF2-40B4-BE49-F238E27FC236}">
                <a16:creationId xmlns:a16="http://schemas.microsoft.com/office/drawing/2014/main" id="{3DE88241-F912-8E04-3078-A7ABEC101D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8840" y="1451301"/>
            <a:ext cx="420028" cy="420028"/>
          </a:xfrm>
          <a:prstGeom prst="rect">
            <a:avLst/>
          </a:prstGeom>
        </p:spPr>
      </p:pic>
      <p:sp>
        <p:nvSpPr>
          <p:cNvPr id="12" name="TextBox 11">
            <a:extLst>
              <a:ext uri="{FF2B5EF4-FFF2-40B4-BE49-F238E27FC236}">
                <a16:creationId xmlns:a16="http://schemas.microsoft.com/office/drawing/2014/main" id="{FC4FDA99-612E-73A0-2452-4DFB9F51D306}"/>
              </a:ext>
            </a:extLst>
          </p:cNvPr>
          <p:cNvSpPr txBox="1"/>
          <p:nvPr/>
        </p:nvSpPr>
        <p:spPr>
          <a:xfrm>
            <a:off x="7945244" y="3436459"/>
            <a:ext cx="2369638" cy="1200329"/>
          </a:xfrm>
          <a:prstGeom prst="rect">
            <a:avLst/>
          </a:prstGeom>
          <a:noFill/>
        </p:spPr>
        <p:txBody>
          <a:bodyPr wrap="square" rtlCol="0">
            <a:spAutoFit/>
          </a:bodyPr>
          <a:lstStyle/>
          <a:p>
            <a:r>
              <a:rPr lang="en-US" sz="1600" b="1" dirty="0">
                <a:solidFill>
                  <a:srgbClr val="0F497B"/>
                </a:solidFill>
              </a:rPr>
              <a:t>Node status</a:t>
            </a:r>
          </a:p>
          <a:p>
            <a:r>
              <a:rPr lang="en-US" sz="1400" dirty="0">
                <a:solidFill>
                  <a:srgbClr val="AABFCE"/>
                </a:solidFill>
              </a:rPr>
              <a:t>We have not checked yet if the nodes that we need are ready to receive computation requests</a:t>
            </a:r>
            <a:endParaRPr lang="en-US" sz="1400" b="1" dirty="0">
              <a:solidFill>
                <a:srgbClr val="AABFCE"/>
              </a:solidFill>
            </a:endParaRPr>
          </a:p>
        </p:txBody>
      </p:sp>
      <p:cxnSp>
        <p:nvCxnSpPr>
          <p:cNvPr id="13" name="Straight Arrow Connector 12">
            <a:extLst>
              <a:ext uri="{FF2B5EF4-FFF2-40B4-BE49-F238E27FC236}">
                <a16:creationId xmlns:a16="http://schemas.microsoft.com/office/drawing/2014/main" id="{4259A43F-FF20-F866-6B07-AFCBC26C6080}"/>
              </a:ext>
            </a:extLst>
          </p:cNvPr>
          <p:cNvCxnSpPr>
            <a:cxnSpLocks/>
          </p:cNvCxnSpPr>
          <p:nvPr/>
        </p:nvCxnSpPr>
        <p:spPr>
          <a:xfrm flipH="1">
            <a:off x="6252117" y="3731941"/>
            <a:ext cx="1486829" cy="459767"/>
          </a:xfrm>
          <a:prstGeom prst="straightConnector1">
            <a:avLst/>
          </a:prstGeom>
          <a:ln w="38100">
            <a:solidFill>
              <a:srgbClr val="0F49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2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87E5-318B-386C-CD06-D5691BCEDB07}"/>
              </a:ext>
            </a:extLst>
          </p:cNvPr>
          <p:cNvSpPr>
            <a:spLocks noGrp="1"/>
          </p:cNvSpPr>
          <p:nvPr>
            <p:ph type="title"/>
          </p:nvPr>
        </p:nvSpPr>
        <p:spPr/>
        <p:txBody>
          <a:bodyPr/>
          <a:lstStyle/>
          <a:p>
            <a:r>
              <a:rPr lang="en-GB" dirty="0"/>
              <a:t>Node status</a:t>
            </a:r>
          </a:p>
        </p:txBody>
      </p:sp>
      <p:grpSp>
        <p:nvGrpSpPr>
          <p:cNvPr id="4" name="Group 3">
            <a:extLst>
              <a:ext uri="{FF2B5EF4-FFF2-40B4-BE49-F238E27FC236}">
                <a16:creationId xmlns:a16="http://schemas.microsoft.com/office/drawing/2014/main" id="{B039774C-C771-0A6D-4B84-268947D4D1F4}"/>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A15D675-9E34-AE3B-213C-8663C5A1FAB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95B64A6A-981B-54A0-3B55-39DAE7A43E91}"/>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6FD254E-82C2-AE1E-1F88-4358E1D3C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8" name="TextBox 7">
            <a:extLst>
              <a:ext uri="{FF2B5EF4-FFF2-40B4-BE49-F238E27FC236}">
                <a16:creationId xmlns:a16="http://schemas.microsoft.com/office/drawing/2014/main" id="{E3F4AE8A-71FE-1279-24AA-5A4DF2D66FBC}"/>
              </a:ext>
            </a:extLst>
          </p:cNvPr>
          <p:cNvSpPr txBox="1"/>
          <p:nvPr/>
        </p:nvSpPr>
        <p:spPr>
          <a:xfrm>
            <a:off x="2578872" y="2630678"/>
            <a:ext cx="7256504" cy="1142813"/>
          </a:xfrm>
          <a:prstGeom prst="rect">
            <a:avLst/>
          </a:prstGeom>
          <a:noFill/>
        </p:spPr>
        <p:txBody>
          <a:bodyPr wrap="square">
            <a:spAutoFit/>
          </a:bodyPr>
          <a:lstStyle/>
          <a:p>
            <a:pPr algn="ctr">
              <a:lnSpc>
                <a:spcPct val="150000"/>
              </a:lnSpc>
            </a:pPr>
            <a:r>
              <a:rPr lang="en-GB" sz="2400" b="0" i="0" dirty="0">
                <a:solidFill>
                  <a:srgbClr val="0F497B"/>
                </a:solidFill>
                <a:effectLst/>
                <a:latin typeface="Mulish"/>
              </a:rPr>
              <a:t>Use the Python client to check the status of the nodes that are part of the collaboration you are interested in.</a:t>
            </a:r>
            <a:endParaRPr lang="en-GB" sz="2400" dirty="0">
              <a:solidFill>
                <a:srgbClr val="0F497B"/>
              </a:solidFill>
            </a:endParaRPr>
          </a:p>
        </p:txBody>
      </p:sp>
      <p:grpSp>
        <p:nvGrpSpPr>
          <p:cNvPr id="9" name="Group 8">
            <a:extLst>
              <a:ext uri="{FF2B5EF4-FFF2-40B4-BE49-F238E27FC236}">
                <a16:creationId xmlns:a16="http://schemas.microsoft.com/office/drawing/2014/main" id="{9AB5B406-FE67-7149-9EB1-EFDF5732BA8A}"/>
              </a:ext>
            </a:extLst>
          </p:cNvPr>
          <p:cNvGrpSpPr/>
          <p:nvPr/>
        </p:nvGrpSpPr>
        <p:grpSpPr>
          <a:xfrm>
            <a:off x="3834179" y="4982547"/>
            <a:ext cx="4706515" cy="890429"/>
            <a:chOff x="941689" y="864637"/>
            <a:chExt cx="4323960" cy="890429"/>
          </a:xfrm>
        </p:grpSpPr>
        <p:sp>
          <p:nvSpPr>
            <p:cNvPr id="10" name="Rectangle 9">
              <a:extLst>
                <a:ext uri="{FF2B5EF4-FFF2-40B4-BE49-F238E27FC236}">
                  <a16:creationId xmlns:a16="http://schemas.microsoft.com/office/drawing/2014/main" id="{1A0FD7E1-38F4-07F9-A60F-2B4FEC8EFB61}"/>
                </a:ext>
              </a:extLst>
            </p:cNvPr>
            <p:cNvSpPr/>
            <p:nvPr/>
          </p:nvSpPr>
          <p:spPr>
            <a:xfrm>
              <a:off x="941689" y="864637"/>
              <a:ext cx="4323960" cy="89042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TextBox 10">
              <a:extLst>
                <a:ext uri="{FF2B5EF4-FFF2-40B4-BE49-F238E27FC236}">
                  <a16:creationId xmlns:a16="http://schemas.microsoft.com/office/drawing/2014/main" id="{0182B887-F0D8-8270-4AFC-86F26E635BF0}"/>
                </a:ext>
              </a:extLst>
            </p:cNvPr>
            <p:cNvSpPr txBox="1"/>
            <p:nvPr/>
          </p:nvSpPr>
          <p:spPr>
            <a:xfrm>
              <a:off x="1311216" y="1016698"/>
              <a:ext cx="3805143" cy="584775"/>
            </a:xfrm>
            <a:prstGeom prst="rect">
              <a:avLst/>
            </a:prstGeom>
            <a:noFill/>
          </p:spPr>
          <p:txBody>
            <a:bodyPr wrap="square" rtlCol="0">
              <a:spAutoFit/>
            </a:bodyPr>
            <a:lstStyle/>
            <a:p>
              <a:r>
                <a:rPr lang="en-GB" b="1" dirty="0">
                  <a:solidFill>
                    <a:schemeClr val="bg1"/>
                  </a:solidFill>
                </a:rPr>
                <a:t>HINT</a:t>
              </a:r>
              <a:br>
                <a:rPr lang="en-GB" b="1" dirty="0">
                  <a:solidFill>
                    <a:schemeClr val="bg1"/>
                  </a:solidFill>
                </a:rPr>
              </a:br>
              <a:r>
                <a:rPr lang="en-GB" sz="1400" dirty="0">
                  <a:solidFill>
                    <a:schemeClr val="bg1"/>
                  </a:solidFill>
                </a:rPr>
                <a:t>Have a look at the </a:t>
              </a:r>
              <a:r>
                <a:rPr lang="en-GB" sz="1400" dirty="0" err="1">
                  <a:solidFill>
                    <a:schemeClr val="bg1"/>
                  </a:solidFill>
                </a:rPr>
                <a:t>client.node</a:t>
              </a:r>
              <a:r>
                <a:rPr lang="en-GB" sz="1400" dirty="0">
                  <a:solidFill>
                    <a:schemeClr val="bg1"/>
                  </a:solidFill>
                </a:rPr>
                <a:t> resource! </a:t>
              </a:r>
            </a:p>
          </p:txBody>
        </p:sp>
        <p:pic>
          <p:nvPicPr>
            <p:cNvPr id="12" name="Graphic 11" descr="Lightning bolt with solid fill">
              <a:extLst>
                <a:ext uri="{FF2B5EF4-FFF2-40B4-BE49-F238E27FC236}">
                  <a16:creationId xmlns:a16="http://schemas.microsoft.com/office/drawing/2014/main" id="{6186F23F-594D-0AB7-2B9B-328EF1BC7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247809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AA9E-C72A-1BE9-785E-6FC19301086F}"/>
              </a:ext>
            </a:extLst>
          </p:cNvPr>
          <p:cNvSpPr>
            <a:spLocks noGrp="1"/>
          </p:cNvSpPr>
          <p:nvPr>
            <p:ph type="title"/>
          </p:nvPr>
        </p:nvSpPr>
        <p:spPr/>
        <p:txBody>
          <a:bodyPr/>
          <a:lstStyle/>
          <a:p>
            <a:r>
              <a:rPr lang="en-GB" dirty="0"/>
              <a:t>Node status</a:t>
            </a:r>
          </a:p>
        </p:txBody>
      </p:sp>
      <p:grpSp>
        <p:nvGrpSpPr>
          <p:cNvPr id="4" name="Group 3">
            <a:extLst>
              <a:ext uri="{FF2B5EF4-FFF2-40B4-BE49-F238E27FC236}">
                <a16:creationId xmlns:a16="http://schemas.microsoft.com/office/drawing/2014/main" id="{18487E50-C1D7-043E-8B6D-12386C668CF1}"/>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9338E37B-3974-10E0-DB11-8941D29F3F78}"/>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9D52B937-DAA4-5E7E-EAFE-BFDD5B0096DD}"/>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111785D8-D841-24C8-6D96-824592837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pic>
        <p:nvPicPr>
          <p:cNvPr id="11" name="Picture 10" descr="A screenshot of a computer program&#10;&#10;Description automatically generated">
            <a:extLst>
              <a:ext uri="{FF2B5EF4-FFF2-40B4-BE49-F238E27FC236}">
                <a16:creationId xmlns:a16="http://schemas.microsoft.com/office/drawing/2014/main" id="{D3ED030D-AD8B-DEDC-0E62-7C49378A7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844" y="1322786"/>
            <a:ext cx="7239308" cy="4024839"/>
          </a:xfrm>
          <a:prstGeom prst="rect">
            <a:avLst/>
          </a:prstGeom>
        </p:spPr>
      </p:pic>
      <p:sp>
        <p:nvSpPr>
          <p:cNvPr id="14" name="Rectangle: Rounded Corners 13">
            <a:extLst>
              <a:ext uri="{FF2B5EF4-FFF2-40B4-BE49-F238E27FC236}">
                <a16:creationId xmlns:a16="http://schemas.microsoft.com/office/drawing/2014/main" id="{306C98CB-8C86-38B7-DB48-9A09485933C2}"/>
              </a:ext>
            </a:extLst>
          </p:cNvPr>
          <p:cNvSpPr/>
          <p:nvPr/>
        </p:nvSpPr>
        <p:spPr>
          <a:xfrm>
            <a:off x="4154310" y="4978430"/>
            <a:ext cx="3883379" cy="1389064"/>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5" name="TextBox 14">
            <a:extLst>
              <a:ext uri="{FF2B5EF4-FFF2-40B4-BE49-F238E27FC236}">
                <a16:creationId xmlns:a16="http://schemas.microsoft.com/office/drawing/2014/main" id="{E8ECA2A0-66AD-35EF-7BA5-12EE23A5315F}"/>
              </a:ext>
            </a:extLst>
          </p:cNvPr>
          <p:cNvSpPr txBox="1"/>
          <p:nvPr/>
        </p:nvSpPr>
        <p:spPr>
          <a:xfrm>
            <a:off x="4685587" y="5160791"/>
            <a:ext cx="3174380" cy="1015663"/>
          </a:xfrm>
          <a:prstGeom prst="rect">
            <a:avLst/>
          </a:prstGeom>
          <a:noFill/>
        </p:spPr>
        <p:txBody>
          <a:bodyPr wrap="square" rtlCol="0">
            <a:spAutoFit/>
          </a:bodyPr>
          <a:lstStyle/>
          <a:p>
            <a:r>
              <a:rPr lang="en-GB" sz="2400" b="1" dirty="0">
                <a:solidFill>
                  <a:srgbClr val="F9AC23"/>
                </a:solidFill>
              </a:rPr>
              <a:t>Node Status</a:t>
            </a:r>
            <a:br>
              <a:rPr lang="en-GB" sz="2400" b="1" dirty="0">
                <a:solidFill>
                  <a:srgbClr val="F9AC23"/>
                </a:solidFill>
              </a:rPr>
            </a:br>
            <a:r>
              <a:rPr lang="en-GB" sz="1200" i="1" dirty="0">
                <a:solidFill>
                  <a:srgbClr val="AABFCE"/>
                </a:solidFill>
              </a:rPr>
              <a:t>The node status can be Online, Offline or None. None means that the node never successfully connected to the server yet</a:t>
            </a:r>
            <a:endParaRPr lang="en-GB" sz="1200" i="1" dirty="0">
              <a:solidFill>
                <a:schemeClr val="bg1"/>
              </a:solidFill>
            </a:endParaRPr>
          </a:p>
        </p:txBody>
      </p:sp>
      <p:pic>
        <p:nvPicPr>
          <p:cNvPr id="16" name="Graphic 15" descr="Ringer with solid fill">
            <a:extLst>
              <a:ext uri="{FF2B5EF4-FFF2-40B4-BE49-F238E27FC236}">
                <a16:creationId xmlns:a16="http://schemas.microsoft.com/office/drawing/2014/main" id="{305AAC17-07B9-90A2-5646-218E157548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9525" y="5222636"/>
            <a:ext cx="291325" cy="312578"/>
          </a:xfrm>
          <a:prstGeom prst="rect">
            <a:avLst/>
          </a:prstGeom>
        </p:spPr>
      </p:pic>
      <p:sp>
        <p:nvSpPr>
          <p:cNvPr id="3" name="TextBox 2">
            <a:extLst>
              <a:ext uri="{FF2B5EF4-FFF2-40B4-BE49-F238E27FC236}">
                <a16:creationId xmlns:a16="http://schemas.microsoft.com/office/drawing/2014/main" id="{0435FC04-B25F-43C9-068C-AC9914E97B3F}"/>
              </a:ext>
            </a:extLst>
          </p:cNvPr>
          <p:cNvSpPr txBox="1"/>
          <p:nvPr/>
        </p:nvSpPr>
        <p:spPr>
          <a:xfrm>
            <a:off x="8192429" y="2772937"/>
            <a:ext cx="2535044" cy="1200329"/>
          </a:xfrm>
          <a:prstGeom prst="rect">
            <a:avLst/>
          </a:prstGeom>
          <a:noFill/>
        </p:spPr>
        <p:txBody>
          <a:bodyPr wrap="square" rtlCol="0">
            <a:spAutoFit/>
          </a:bodyPr>
          <a:lstStyle/>
          <a:p>
            <a:r>
              <a:rPr lang="en-GB" dirty="0"/>
              <a:t>Get organization ID from the node that is offline (add organization to fields)</a:t>
            </a:r>
          </a:p>
        </p:txBody>
      </p:sp>
    </p:spTree>
    <p:extLst>
      <p:ext uri="{BB962C8B-B14F-4D97-AF65-F5344CB8AC3E}">
        <p14:creationId xmlns:p14="http://schemas.microsoft.com/office/powerpoint/2010/main" val="50129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AA9E-C72A-1BE9-785E-6FC19301086F}"/>
              </a:ext>
            </a:extLst>
          </p:cNvPr>
          <p:cNvSpPr>
            <a:spLocks noGrp="1"/>
          </p:cNvSpPr>
          <p:nvPr>
            <p:ph type="title"/>
          </p:nvPr>
        </p:nvSpPr>
        <p:spPr/>
        <p:txBody>
          <a:bodyPr/>
          <a:lstStyle/>
          <a:p>
            <a:r>
              <a:rPr lang="en-GB" dirty="0"/>
              <a:t>Excluding nodes</a:t>
            </a:r>
          </a:p>
        </p:txBody>
      </p:sp>
      <p:grpSp>
        <p:nvGrpSpPr>
          <p:cNvPr id="3" name="Group 2">
            <a:extLst>
              <a:ext uri="{FF2B5EF4-FFF2-40B4-BE49-F238E27FC236}">
                <a16:creationId xmlns:a16="http://schemas.microsoft.com/office/drawing/2014/main" id="{598AB91D-CF97-9BFA-32CD-E77C259E1469}"/>
              </a:ext>
            </a:extLst>
          </p:cNvPr>
          <p:cNvGrpSpPr/>
          <p:nvPr/>
        </p:nvGrpSpPr>
        <p:grpSpPr>
          <a:xfrm>
            <a:off x="838200" y="1983292"/>
            <a:ext cx="417777" cy="417777"/>
            <a:chOff x="4127721" y="1179233"/>
            <a:chExt cx="417777" cy="417777"/>
          </a:xfrm>
        </p:grpSpPr>
        <p:sp>
          <p:nvSpPr>
            <p:cNvPr id="8" name="Oval 7">
              <a:extLst>
                <a:ext uri="{FF2B5EF4-FFF2-40B4-BE49-F238E27FC236}">
                  <a16:creationId xmlns:a16="http://schemas.microsoft.com/office/drawing/2014/main" id="{70658A36-E6E1-F407-514C-1C72FE07D1FD}"/>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39B194C-C127-F693-43A8-C1FE599378C4}"/>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1</a:t>
              </a:r>
            </a:p>
          </p:txBody>
        </p:sp>
      </p:grpSp>
      <p:sp>
        <p:nvSpPr>
          <p:cNvPr id="12" name="TextBox 11">
            <a:extLst>
              <a:ext uri="{FF2B5EF4-FFF2-40B4-BE49-F238E27FC236}">
                <a16:creationId xmlns:a16="http://schemas.microsoft.com/office/drawing/2014/main" id="{FB841193-05A7-C48A-69F0-EC24A0D067B2}"/>
              </a:ext>
            </a:extLst>
          </p:cNvPr>
          <p:cNvSpPr txBox="1"/>
          <p:nvPr/>
        </p:nvSpPr>
        <p:spPr>
          <a:xfrm>
            <a:off x="1593116" y="1851397"/>
            <a:ext cx="7188642" cy="369332"/>
          </a:xfrm>
          <a:prstGeom prst="rect">
            <a:avLst/>
          </a:prstGeom>
          <a:noFill/>
        </p:spPr>
        <p:txBody>
          <a:bodyPr wrap="square" rtlCol="0">
            <a:spAutoFit/>
          </a:bodyPr>
          <a:lstStyle/>
          <a:p>
            <a:r>
              <a:rPr lang="en-GB" dirty="0">
                <a:solidFill>
                  <a:srgbClr val="0F497B"/>
                </a:solidFill>
              </a:rPr>
              <a:t>One of the nodes is not online</a:t>
            </a:r>
          </a:p>
        </p:txBody>
      </p:sp>
      <p:sp>
        <p:nvSpPr>
          <p:cNvPr id="13" name="TextBox 12">
            <a:extLst>
              <a:ext uri="{FF2B5EF4-FFF2-40B4-BE49-F238E27FC236}">
                <a16:creationId xmlns:a16="http://schemas.microsoft.com/office/drawing/2014/main" id="{97302976-BDA2-1621-B295-790317A98E4A}"/>
              </a:ext>
            </a:extLst>
          </p:cNvPr>
          <p:cNvSpPr txBox="1"/>
          <p:nvPr/>
        </p:nvSpPr>
        <p:spPr>
          <a:xfrm>
            <a:off x="1593116" y="2196839"/>
            <a:ext cx="4846887" cy="307777"/>
          </a:xfrm>
          <a:prstGeom prst="rect">
            <a:avLst/>
          </a:prstGeom>
          <a:noFill/>
        </p:spPr>
        <p:txBody>
          <a:bodyPr wrap="square" rtlCol="0">
            <a:spAutoFit/>
          </a:bodyPr>
          <a:lstStyle/>
          <a:p>
            <a:r>
              <a:rPr lang="en-GB" sz="1400" dirty="0">
                <a:solidFill>
                  <a:srgbClr val="AABFCE"/>
                </a:solidFill>
              </a:rPr>
              <a:t>We should exclude this node from the computation.</a:t>
            </a:r>
          </a:p>
        </p:txBody>
      </p:sp>
      <p:grpSp>
        <p:nvGrpSpPr>
          <p:cNvPr id="17" name="Group 16">
            <a:extLst>
              <a:ext uri="{FF2B5EF4-FFF2-40B4-BE49-F238E27FC236}">
                <a16:creationId xmlns:a16="http://schemas.microsoft.com/office/drawing/2014/main" id="{A4DA5BC3-CC8A-EC23-5E8E-5B780173EC55}"/>
              </a:ext>
            </a:extLst>
          </p:cNvPr>
          <p:cNvGrpSpPr/>
          <p:nvPr/>
        </p:nvGrpSpPr>
        <p:grpSpPr>
          <a:xfrm>
            <a:off x="838200" y="2878406"/>
            <a:ext cx="417777" cy="417777"/>
            <a:chOff x="4127721" y="1179233"/>
            <a:chExt cx="417777" cy="417777"/>
          </a:xfrm>
        </p:grpSpPr>
        <p:sp>
          <p:nvSpPr>
            <p:cNvPr id="18" name="Oval 17">
              <a:extLst>
                <a:ext uri="{FF2B5EF4-FFF2-40B4-BE49-F238E27FC236}">
                  <a16:creationId xmlns:a16="http://schemas.microsoft.com/office/drawing/2014/main" id="{D19A6A78-6490-1C52-833E-6BDF362A646F}"/>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3586CFF-B1BC-3C9B-1DB0-D2D1DCD3F807}"/>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
        <p:nvSpPr>
          <p:cNvPr id="20" name="TextBox 19">
            <a:extLst>
              <a:ext uri="{FF2B5EF4-FFF2-40B4-BE49-F238E27FC236}">
                <a16:creationId xmlns:a16="http://schemas.microsoft.com/office/drawing/2014/main" id="{05C5B8D2-305C-D2B1-D2A7-5545965BBADF}"/>
              </a:ext>
            </a:extLst>
          </p:cNvPr>
          <p:cNvSpPr txBox="1"/>
          <p:nvPr/>
        </p:nvSpPr>
        <p:spPr>
          <a:xfrm>
            <a:off x="1593116" y="2746511"/>
            <a:ext cx="7188642" cy="369332"/>
          </a:xfrm>
          <a:prstGeom prst="rect">
            <a:avLst/>
          </a:prstGeom>
          <a:noFill/>
        </p:spPr>
        <p:txBody>
          <a:bodyPr wrap="square" rtlCol="0">
            <a:spAutoFit/>
          </a:bodyPr>
          <a:lstStyle/>
          <a:p>
            <a:r>
              <a:rPr lang="en-GB" dirty="0">
                <a:solidFill>
                  <a:srgbClr val="0F497B"/>
                </a:solidFill>
              </a:rPr>
              <a:t>Limited flexibility </a:t>
            </a:r>
          </a:p>
        </p:txBody>
      </p:sp>
      <p:sp>
        <p:nvSpPr>
          <p:cNvPr id="21" name="TextBox 20">
            <a:extLst>
              <a:ext uri="{FF2B5EF4-FFF2-40B4-BE49-F238E27FC236}">
                <a16:creationId xmlns:a16="http://schemas.microsoft.com/office/drawing/2014/main" id="{01E30D66-D2C3-457E-0E9E-0D871B626AB6}"/>
              </a:ext>
            </a:extLst>
          </p:cNvPr>
          <p:cNvSpPr txBox="1"/>
          <p:nvPr/>
        </p:nvSpPr>
        <p:spPr>
          <a:xfrm>
            <a:off x="1593116" y="3091953"/>
            <a:ext cx="4846887" cy="523220"/>
          </a:xfrm>
          <a:prstGeom prst="rect">
            <a:avLst/>
          </a:prstGeom>
          <a:noFill/>
        </p:spPr>
        <p:txBody>
          <a:bodyPr wrap="square" rtlCol="0">
            <a:spAutoFit/>
          </a:bodyPr>
          <a:lstStyle/>
          <a:p>
            <a:r>
              <a:rPr lang="en-GB" sz="1400" dirty="0">
                <a:solidFill>
                  <a:srgbClr val="AABFCE"/>
                </a:solidFill>
              </a:rPr>
              <a:t>The average algorithm does not allow for making sub selections of organizations within the collaboration.</a:t>
            </a:r>
          </a:p>
        </p:txBody>
      </p:sp>
      <p:grpSp>
        <p:nvGrpSpPr>
          <p:cNvPr id="22" name="Group 21">
            <a:extLst>
              <a:ext uri="{FF2B5EF4-FFF2-40B4-BE49-F238E27FC236}">
                <a16:creationId xmlns:a16="http://schemas.microsoft.com/office/drawing/2014/main" id="{F848489F-5189-E691-3024-8F919FC38D2D}"/>
              </a:ext>
            </a:extLst>
          </p:cNvPr>
          <p:cNvGrpSpPr/>
          <p:nvPr/>
        </p:nvGrpSpPr>
        <p:grpSpPr>
          <a:xfrm>
            <a:off x="838200" y="3907844"/>
            <a:ext cx="417777" cy="417777"/>
            <a:chOff x="4127721" y="1179233"/>
            <a:chExt cx="417777" cy="417777"/>
          </a:xfrm>
        </p:grpSpPr>
        <p:sp>
          <p:nvSpPr>
            <p:cNvPr id="23" name="Oval 22">
              <a:extLst>
                <a:ext uri="{FF2B5EF4-FFF2-40B4-BE49-F238E27FC236}">
                  <a16:creationId xmlns:a16="http://schemas.microsoft.com/office/drawing/2014/main" id="{4B7C26AC-E9D5-DF52-203D-28DFC3328DA8}"/>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9CD7AEE-0F4A-7D94-05C5-10B5FBB3E745}"/>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
        <p:nvSpPr>
          <p:cNvPr id="25" name="TextBox 24">
            <a:extLst>
              <a:ext uri="{FF2B5EF4-FFF2-40B4-BE49-F238E27FC236}">
                <a16:creationId xmlns:a16="http://schemas.microsoft.com/office/drawing/2014/main" id="{C69724B4-9866-9BD1-3054-61503C86C598}"/>
              </a:ext>
            </a:extLst>
          </p:cNvPr>
          <p:cNvSpPr txBox="1"/>
          <p:nvPr/>
        </p:nvSpPr>
        <p:spPr>
          <a:xfrm>
            <a:off x="1593116" y="3775949"/>
            <a:ext cx="7188642" cy="369332"/>
          </a:xfrm>
          <a:prstGeom prst="rect">
            <a:avLst/>
          </a:prstGeom>
          <a:noFill/>
        </p:spPr>
        <p:txBody>
          <a:bodyPr wrap="square" rtlCol="0">
            <a:spAutoFit/>
          </a:bodyPr>
          <a:lstStyle/>
          <a:p>
            <a:r>
              <a:rPr lang="en-GB" dirty="0">
                <a:solidFill>
                  <a:srgbClr val="0F497B"/>
                </a:solidFill>
              </a:rPr>
              <a:t>Study to the rescue</a:t>
            </a:r>
          </a:p>
        </p:txBody>
      </p:sp>
      <p:sp>
        <p:nvSpPr>
          <p:cNvPr id="26" name="TextBox 25">
            <a:extLst>
              <a:ext uri="{FF2B5EF4-FFF2-40B4-BE49-F238E27FC236}">
                <a16:creationId xmlns:a16="http://schemas.microsoft.com/office/drawing/2014/main" id="{0C81274F-76AC-8C63-CCE9-8F93F69FDC80}"/>
              </a:ext>
            </a:extLst>
          </p:cNvPr>
          <p:cNvSpPr txBox="1"/>
          <p:nvPr/>
        </p:nvSpPr>
        <p:spPr>
          <a:xfrm>
            <a:off x="1593116" y="4121391"/>
            <a:ext cx="4846887" cy="738664"/>
          </a:xfrm>
          <a:prstGeom prst="rect">
            <a:avLst/>
          </a:prstGeom>
          <a:noFill/>
        </p:spPr>
        <p:txBody>
          <a:bodyPr wrap="square" rtlCol="0">
            <a:spAutoFit/>
          </a:bodyPr>
          <a:lstStyle/>
          <a:p>
            <a:r>
              <a:rPr lang="en-GB" sz="1400" dirty="0">
                <a:solidFill>
                  <a:srgbClr val="AABFCE"/>
                </a:solidFill>
              </a:rPr>
              <a:t>Studies allow to make sub selections of organizations within a collaboration. The study concept is automatically followed by the algorithm.</a:t>
            </a:r>
          </a:p>
        </p:txBody>
      </p:sp>
      <p:pic>
        <p:nvPicPr>
          <p:cNvPr id="35" name="Picture 34" descr="A black screen with text&#10;&#10;Description automatically generated">
            <a:extLst>
              <a:ext uri="{FF2B5EF4-FFF2-40B4-BE49-F238E27FC236}">
                <a16:creationId xmlns:a16="http://schemas.microsoft.com/office/drawing/2014/main" id="{C45DA4AF-325A-5EDE-9890-AD3AF7466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726" y="4756942"/>
            <a:ext cx="6294985" cy="2038063"/>
          </a:xfrm>
          <a:prstGeom prst="rect">
            <a:avLst/>
          </a:prstGeom>
        </p:spPr>
      </p:pic>
    </p:spTree>
    <p:extLst>
      <p:ext uri="{BB962C8B-B14F-4D97-AF65-F5344CB8AC3E}">
        <p14:creationId xmlns:p14="http://schemas.microsoft.com/office/powerpoint/2010/main" val="3719952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4B1DEA9-9FB6-CE82-06E4-325745AAD3E4}"/>
              </a:ext>
            </a:extLst>
          </p:cNvPr>
          <p:cNvGrpSpPr/>
          <p:nvPr/>
        </p:nvGrpSpPr>
        <p:grpSpPr>
          <a:xfrm>
            <a:off x="3075896" y="4851573"/>
            <a:ext cx="5488241" cy="1601266"/>
            <a:chOff x="941689" y="864637"/>
            <a:chExt cx="5042146" cy="1601266"/>
          </a:xfrm>
        </p:grpSpPr>
        <p:sp>
          <p:nvSpPr>
            <p:cNvPr id="22" name="Rectangle 21">
              <a:extLst>
                <a:ext uri="{FF2B5EF4-FFF2-40B4-BE49-F238E27FC236}">
                  <a16:creationId xmlns:a16="http://schemas.microsoft.com/office/drawing/2014/main" id="{158C4138-8D04-7D82-5618-877AB400AA17}"/>
                </a:ext>
              </a:extLst>
            </p:cNvPr>
            <p:cNvSpPr/>
            <p:nvPr/>
          </p:nvSpPr>
          <p:spPr>
            <a:xfrm>
              <a:off x="941689" y="864637"/>
              <a:ext cx="5042146" cy="160126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23" name="TextBox 22">
              <a:extLst>
                <a:ext uri="{FF2B5EF4-FFF2-40B4-BE49-F238E27FC236}">
                  <a16:creationId xmlns:a16="http://schemas.microsoft.com/office/drawing/2014/main" id="{C857AEBB-0418-1DB8-80C4-0D1906A4012F}"/>
                </a:ext>
              </a:extLst>
            </p:cNvPr>
            <p:cNvSpPr txBox="1"/>
            <p:nvPr/>
          </p:nvSpPr>
          <p:spPr>
            <a:xfrm>
              <a:off x="1311216" y="1016698"/>
              <a:ext cx="3805143" cy="369332"/>
            </a:xfrm>
            <a:prstGeom prst="rect">
              <a:avLst/>
            </a:prstGeom>
            <a:noFill/>
          </p:spPr>
          <p:txBody>
            <a:bodyPr wrap="square" rtlCol="0">
              <a:spAutoFit/>
            </a:bodyPr>
            <a:lstStyle/>
            <a:p>
              <a:r>
                <a:rPr lang="en-GB" b="1" dirty="0">
                  <a:solidFill>
                    <a:schemeClr val="bg1"/>
                  </a:solidFill>
                </a:rPr>
                <a:t>HINT</a:t>
              </a:r>
              <a:endParaRPr lang="en-GB" sz="1400" dirty="0">
                <a:solidFill>
                  <a:schemeClr val="bg1"/>
                </a:solidFill>
              </a:endParaRPr>
            </a:p>
          </p:txBody>
        </p:sp>
        <p:pic>
          <p:nvPicPr>
            <p:cNvPr id="24" name="Graphic 23" descr="Lightning bolt with solid fill">
              <a:extLst>
                <a:ext uri="{FF2B5EF4-FFF2-40B4-BE49-F238E27FC236}">
                  <a16:creationId xmlns:a16="http://schemas.microsoft.com/office/drawing/2014/main" id="{4E605D63-FFA8-B28C-B1B1-4E2BD128F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2" name="Title 1">
            <a:extLst>
              <a:ext uri="{FF2B5EF4-FFF2-40B4-BE49-F238E27FC236}">
                <a16:creationId xmlns:a16="http://schemas.microsoft.com/office/drawing/2014/main" id="{0F79965E-A1C6-1081-EA29-9F50315EEA9A}"/>
              </a:ext>
            </a:extLst>
          </p:cNvPr>
          <p:cNvSpPr>
            <a:spLocks noGrp="1"/>
          </p:cNvSpPr>
          <p:nvPr>
            <p:ph type="title"/>
          </p:nvPr>
        </p:nvSpPr>
        <p:spPr/>
        <p:txBody>
          <a:bodyPr/>
          <a:lstStyle/>
          <a:p>
            <a:r>
              <a:rPr lang="en-GB" dirty="0"/>
              <a:t>Get Study with online nodes</a:t>
            </a:r>
          </a:p>
        </p:txBody>
      </p:sp>
      <p:grpSp>
        <p:nvGrpSpPr>
          <p:cNvPr id="4" name="Group 3">
            <a:extLst>
              <a:ext uri="{FF2B5EF4-FFF2-40B4-BE49-F238E27FC236}">
                <a16:creationId xmlns:a16="http://schemas.microsoft.com/office/drawing/2014/main" id="{B5EBDF34-0276-1492-A02A-2A64A6618CC6}"/>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410FEB8F-FA88-D355-1987-452DAC7CA6B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B072F591-32DC-44CF-6B26-5B7A36198E28}"/>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B321E165-5FAA-9BAF-75DF-4D70968DF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4" name="TextBox 13">
            <a:extLst>
              <a:ext uri="{FF2B5EF4-FFF2-40B4-BE49-F238E27FC236}">
                <a16:creationId xmlns:a16="http://schemas.microsoft.com/office/drawing/2014/main" id="{39E51B65-3798-A6C2-5CCF-F1048A7557CF}"/>
              </a:ext>
            </a:extLst>
          </p:cNvPr>
          <p:cNvSpPr txBox="1"/>
          <p:nvPr/>
        </p:nvSpPr>
        <p:spPr>
          <a:xfrm>
            <a:off x="2445832" y="2145199"/>
            <a:ext cx="7300333" cy="461665"/>
          </a:xfrm>
          <a:prstGeom prst="rect">
            <a:avLst/>
          </a:prstGeom>
          <a:noFill/>
        </p:spPr>
        <p:txBody>
          <a:bodyPr wrap="square">
            <a:spAutoFit/>
          </a:bodyPr>
          <a:lstStyle/>
          <a:p>
            <a:r>
              <a:rPr lang="en-GB" sz="2400" dirty="0">
                <a:solidFill>
                  <a:srgbClr val="0F497B"/>
                </a:solidFill>
              </a:rPr>
              <a:t>Identify which nodes are online in the following studies:</a:t>
            </a:r>
          </a:p>
        </p:txBody>
      </p:sp>
      <p:sp>
        <p:nvSpPr>
          <p:cNvPr id="18" name="TextBox 17">
            <a:extLst>
              <a:ext uri="{FF2B5EF4-FFF2-40B4-BE49-F238E27FC236}">
                <a16:creationId xmlns:a16="http://schemas.microsoft.com/office/drawing/2014/main" id="{0CA02933-3DCC-EC4B-9FCF-DB580F3602A4}"/>
              </a:ext>
            </a:extLst>
          </p:cNvPr>
          <p:cNvSpPr txBox="1"/>
          <p:nvPr/>
        </p:nvSpPr>
        <p:spPr>
          <a:xfrm>
            <a:off x="3508298" y="2788494"/>
            <a:ext cx="5175399" cy="1754326"/>
          </a:xfrm>
          <a:prstGeom prst="rect">
            <a:avLst/>
          </a:prstGeom>
          <a:noFill/>
        </p:spPr>
        <p:txBody>
          <a:bodyPr wrap="square">
            <a:spAutoFit/>
          </a:bodyPr>
          <a:lstStyle/>
          <a:p>
            <a:r>
              <a:rPr lang="en-GB" b="1" dirty="0">
                <a:solidFill>
                  <a:srgbClr val="0F497B"/>
                </a:solidFill>
              </a:rPr>
              <a:t>Study		Collaboration</a:t>
            </a:r>
          </a:p>
          <a:p>
            <a:r>
              <a:rPr lang="en-GB" dirty="0">
                <a:solidFill>
                  <a:srgbClr val="0F497B"/>
                </a:solidFill>
              </a:rPr>
              <a:t>[*] AGOT2024	[*]</a:t>
            </a:r>
          </a:p>
          <a:p>
            <a:r>
              <a:rPr lang="en-GB" dirty="0">
                <a:solidFill>
                  <a:srgbClr val="0F497B"/>
                </a:solidFill>
              </a:rPr>
              <a:t>[*] GGA2024	[*]</a:t>
            </a:r>
          </a:p>
          <a:p>
            <a:endParaRPr lang="en-GB" dirty="0">
              <a:solidFill>
                <a:srgbClr val="0F497B"/>
              </a:solidFill>
            </a:endParaRPr>
          </a:p>
          <a:p>
            <a:r>
              <a:rPr lang="en-GB" sz="1200" dirty="0">
                <a:solidFill>
                  <a:srgbClr val="0F497B"/>
                </a:solidFill>
              </a:rPr>
              <a:t>[*] Should be replaced with the collaboration name you have access to. This can be one of Oak Alliance, Pine Partners, Maple Consortium, Cedar Coalition, Birch Brotherhood, Redwood Union or Willow Network.</a:t>
            </a:r>
          </a:p>
        </p:txBody>
      </p:sp>
      <p:pic>
        <p:nvPicPr>
          <p:cNvPr id="20" name="Picture 19" descr="A black screen with pink text&#10;&#10;Description automatically generated">
            <a:extLst>
              <a:ext uri="{FF2B5EF4-FFF2-40B4-BE49-F238E27FC236}">
                <a16:creationId xmlns:a16="http://schemas.microsoft.com/office/drawing/2014/main" id="{412F6443-CE13-279F-AC4E-A2481EBFA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188" y="4970666"/>
            <a:ext cx="5806068" cy="1790926"/>
          </a:xfrm>
          <a:prstGeom prst="rect">
            <a:avLst/>
          </a:prstGeom>
        </p:spPr>
      </p:pic>
    </p:spTree>
    <p:extLst>
      <p:ext uri="{BB962C8B-B14F-4D97-AF65-F5344CB8AC3E}">
        <p14:creationId xmlns:p14="http://schemas.microsoft.com/office/powerpoint/2010/main" val="83194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1043-C7C4-4717-8580-5807F5E518FA}"/>
              </a:ext>
            </a:extLst>
          </p:cNvPr>
          <p:cNvSpPr>
            <a:spLocks noGrp="1"/>
          </p:cNvSpPr>
          <p:nvPr>
            <p:ph type="title"/>
          </p:nvPr>
        </p:nvSpPr>
        <p:spPr/>
        <p:txBody>
          <a:bodyPr/>
          <a:lstStyle/>
          <a:p>
            <a:r>
              <a:rPr lang="en-GB" dirty="0"/>
              <a:t>Task definition</a:t>
            </a:r>
          </a:p>
        </p:txBody>
      </p:sp>
      <p:grpSp>
        <p:nvGrpSpPr>
          <p:cNvPr id="4" name="Group 3">
            <a:extLst>
              <a:ext uri="{FF2B5EF4-FFF2-40B4-BE49-F238E27FC236}">
                <a16:creationId xmlns:a16="http://schemas.microsoft.com/office/drawing/2014/main" id="{0DD20D15-7393-AA0A-64FE-97F54CD271B3}"/>
              </a:ext>
            </a:extLst>
          </p:cNvPr>
          <p:cNvGrpSpPr/>
          <p:nvPr/>
        </p:nvGrpSpPr>
        <p:grpSpPr>
          <a:xfrm>
            <a:off x="999719" y="1827175"/>
            <a:ext cx="417777" cy="417777"/>
            <a:chOff x="4127721" y="1179233"/>
            <a:chExt cx="417777" cy="417777"/>
          </a:xfrm>
        </p:grpSpPr>
        <p:sp>
          <p:nvSpPr>
            <p:cNvPr id="5" name="Oval 4">
              <a:extLst>
                <a:ext uri="{FF2B5EF4-FFF2-40B4-BE49-F238E27FC236}">
                  <a16:creationId xmlns:a16="http://schemas.microsoft.com/office/drawing/2014/main" id="{94605922-35A0-AF41-DFC5-6FF1F880E8D8}"/>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422F70D-D12D-F09C-97B4-C7150D9FDD1C}"/>
                </a:ext>
              </a:extLst>
            </p:cNvPr>
            <p:cNvSpPr txBox="1"/>
            <p:nvPr/>
          </p:nvSpPr>
          <p:spPr>
            <a:xfrm>
              <a:off x="4182984" y="1194402"/>
              <a:ext cx="306494" cy="369332"/>
            </a:xfrm>
            <a:prstGeom prst="rect">
              <a:avLst/>
            </a:prstGeom>
            <a:noFill/>
          </p:spPr>
          <p:txBody>
            <a:bodyPr wrap="none" rtlCol="0">
              <a:spAutoFit/>
            </a:bodyPr>
            <a:lstStyle/>
            <a:p>
              <a:r>
                <a:rPr lang="en-GB" b="1">
                  <a:solidFill>
                    <a:schemeClr val="bg1"/>
                  </a:solidFill>
                </a:rPr>
                <a:t>1</a:t>
              </a:r>
            </a:p>
          </p:txBody>
        </p:sp>
      </p:grpSp>
      <p:sp>
        <p:nvSpPr>
          <p:cNvPr id="7" name="TextBox 6">
            <a:extLst>
              <a:ext uri="{FF2B5EF4-FFF2-40B4-BE49-F238E27FC236}">
                <a16:creationId xmlns:a16="http://schemas.microsoft.com/office/drawing/2014/main" id="{F83AAB22-9923-0C7E-EEEE-74C4FDF6C331}"/>
              </a:ext>
            </a:extLst>
          </p:cNvPr>
          <p:cNvSpPr txBox="1"/>
          <p:nvPr/>
        </p:nvSpPr>
        <p:spPr>
          <a:xfrm>
            <a:off x="1628255" y="1851397"/>
            <a:ext cx="7188642" cy="369332"/>
          </a:xfrm>
          <a:prstGeom prst="rect">
            <a:avLst/>
          </a:prstGeom>
          <a:noFill/>
        </p:spPr>
        <p:txBody>
          <a:bodyPr wrap="square" rtlCol="0">
            <a:spAutoFit/>
          </a:bodyPr>
          <a:lstStyle/>
          <a:p>
            <a:r>
              <a:rPr lang="en-GB" dirty="0">
                <a:solidFill>
                  <a:srgbClr val="0F497B"/>
                </a:solidFill>
              </a:rPr>
              <a:t>The collaboration, study and organization identifiers</a:t>
            </a:r>
          </a:p>
        </p:txBody>
      </p:sp>
      <p:grpSp>
        <p:nvGrpSpPr>
          <p:cNvPr id="8" name="Group 7">
            <a:extLst>
              <a:ext uri="{FF2B5EF4-FFF2-40B4-BE49-F238E27FC236}">
                <a16:creationId xmlns:a16="http://schemas.microsoft.com/office/drawing/2014/main" id="{DAA6A433-53F6-8125-8ACD-0BFD2F49037D}"/>
              </a:ext>
            </a:extLst>
          </p:cNvPr>
          <p:cNvGrpSpPr/>
          <p:nvPr/>
        </p:nvGrpSpPr>
        <p:grpSpPr>
          <a:xfrm>
            <a:off x="999719" y="3063995"/>
            <a:ext cx="417777" cy="417777"/>
            <a:chOff x="4127721" y="1179233"/>
            <a:chExt cx="417777" cy="417777"/>
          </a:xfrm>
        </p:grpSpPr>
        <p:sp>
          <p:nvSpPr>
            <p:cNvPr id="9" name="Oval 8">
              <a:extLst>
                <a:ext uri="{FF2B5EF4-FFF2-40B4-BE49-F238E27FC236}">
                  <a16:creationId xmlns:a16="http://schemas.microsoft.com/office/drawing/2014/main" id="{0A2AA9AC-A2B6-D0BB-4ED2-58D08B2AB87A}"/>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C3B00D1-DCAE-D8B4-2510-E913DCBBD37A}"/>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
        <p:nvSpPr>
          <p:cNvPr id="11" name="TextBox 10">
            <a:extLst>
              <a:ext uri="{FF2B5EF4-FFF2-40B4-BE49-F238E27FC236}">
                <a16:creationId xmlns:a16="http://schemas.microsoft.com/office/drawing/2014/main" id="{F9EB02F7-C18E-5260-0F06-82BF8162A0F7}"/>
              </a:ext>
            </a:extLst>
          </p:cNvPr>
          <p:cNvSpPr txBox="1"/>
          <p:nvPr/>
        </p:nvSpPr>
        <p:spPr>
          <a:xfrm>
            <a:off x="1628255" y="3088217"/>
            <a:ext cx="7188642" cy="369332"/>
          </a:xfrm>
          <a:prstGeom prst="rect">
            <a:avLst/>
          </a:prstGeom>
          <a:noFill/>
        </p:spPr>
        <p:txBody>
          <a:bodyPr wrap="square" rtlCol="0">
            <a:spAutoFit/>
          </a:bodyPr>
          <a:lstStyle/>
          <a:p>
            <a:r>
              <a:rPr lang="en-GB" dirty="0">
                <a:solidFill>
                  <a:srgbClr val="0F497B"/>
                </a:solidFill>
              </a:rPr>
              <a:t>The algorithm to be executed</a:t>
            </a:r>
          </a:p>
        </p:txBody>
      </p:sp>
      <p:grpSp>
        <p:nvGrpSpPr>
          <p:cNvPr id="12" name="Group 11">
            <a:extLst>
              <a:ext uri="{FF2B5EF4-FFF2-40B4-BE49-F238E27FC236}">
                <a16:creationId xmlns:a16="http://schemas.microsoft.com/office/drawing/2014/main" id="{101C7620-C9C5-BB9E-7B8E-2BF0E16FB215}"/>
              </a:ext>
            </a:extLst>
          </p:cNvPr>
          <p:cNvGrpSpPr/>
          <p:nvPr/>
        </p:nvGrpSpPr>
        <p:grpSpPr>
          <a:xfrm>
            <a:off x="999719" y="4523620"/>
            <a:ext cx="417777" cy="417777"/>
            <a:chOff x="4127721" y="1179233"/>
            <a:chExt cx="417777" cy="417777"/>
          </a:xfrm>
        </p:grpSpPr>
        <p:sp>
          <p:nvSpPr>
            <p:cNvPr id="13" name="Oval 12">
              <a:extLst>
                <a:ext uri="{FF2B5EF4-FFF2-40B4-BE49-F238E27FC236}">
                  <a16:creationId xmlns:a16="http://schemas.microsoft.com/office/drawing/2014/main" id="{12CE9E57-187A-F381-767D-935BB3AF53EF}"/>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C7D171-6DBD-8BC4-F629-C6D07A1C7798}"/>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3</a:t>
              </a:r>
            </a:p>
          </p:txBody>
        </p:sp>
      </p:grpSp>
      <p:sp>
        <p:nvSpPr>
          <p:cNvPr id="15" name="TextBox 14">
            <a:extLst>
              <a:ext uri="{FF2B5EF4-FFF2-40B4-BE49-F238E27FC236}">
                <a16:creationId xmlns:a16="http://schemas.microsoft.com/office/drawing/2014/main" id="{4154D74A-BDA5-B92B-79B0-B0B10385F3C8}"/>
              </a:ext>
            </a:extLst>
          </p:cNvPr>
          <p:cNvSpPr txBox="1"/>
          <p:nvPr/>
        </p:nvSpPr>
        <p:spPr>
          <a:xfrm>
            <a:off x="1628255" y="4547842"/>
            <a:ext cx="7188642" cy="369332"/>
          </a:xfrm>
          <a:prstGeom prst="rect">
            <a:avLst/>
          </a:prstGeom>
          <a:noFill/>
        </p:spPr>
        <p:txBody>
          <a:bodyPr wrap="square" rtlCol="0">
            <a:spAutoFit/>
          </a:bodyPr>
          <a:lstStyle/>
          <a:p>
            <a:r>
              <a:rPr lang="en-GB" dirty="0">
                <a:solidFill>
                  <a:srgbClr val="0F497B"/>
                </a:solidFill>
              </a:rPr>
              <a:t>The input parameters for the algorithm </a:t>
            </a:r>
          </a:p>
        </p:txBody>
      </p:sp>
      <p:sp>
        <p:nvSpPr>
          <p:cNvPr id="16" name="TextBox 15">
            <a:extLst>
              <a:ext uri="{FF2B5EF4-FFF2-40B4-BE49-F238E27FC236}">
                <a16:creationId xmlns:a16="http://schemas.microsoft.com/office/drawing/2014/main" id="{A0DAEDE3-F73E-D668-1AD8-C7F0CC2B2EEF}"/>
              </a:ext>
            </a:extLst>
          </p:cNvPr>
          <p:cNvSpPr txBox="1"/>
          <p:nvPr/>
        </p:nvSpPr>
        <p:spPr>
          <a:xfrm>
            <a:off x="1628255" y="2196839"/>
            <a:ext cx="4846887" cy="523220"/>
          </a:xfrm>
          <a:prstGeom prst="rect">
            <a:avLst/>
          </a:prstGeom>
          <a:noFill/>
        </p:spPr>
        <p:txBody>
          <a:bodyPr wrap="square" rtlCol="0">
            <a:spAutoFit/>
          </a:bodyPr>
          <a:lstStyle/>
          <a:p>
            <a:r>
              <a:rPr lang="en-GB" sz="1400" dirty="0">
                <a:solidFill>
                  <a:srgbClr val="AABFCE"/>
                </a:solidFill>
              </a:rPr>
              <a:t>The IDs we have collected earlier to reference to the correct collaboration and organizations.</a:t>
            </a:r>
          </a:p>
        </p:txBody>
      </p:sp>
      <p:sp>
        <p:nvSpPr>
          <p:cNvPr id="17" name="TextBox 16">
            <a:extLst>
              <a:ext uri="{FF2B5EF4-FFF2-40B4-BE49-F238E27FC236}">
                <a16:creationId xmlns:a16="http://schemas.microsoft.com/office/drawing/2014/main" id="{AB4B764E-92F3-A1EB-AE0F-B2FC39E4DC21}"/>
              </a:ext>
            </a:extLst>
          </p:cNvPr>
          <p:cNvSpPr txBox="1"/>
          <p:nvPr/>
        </p:nvSpPr>
        <p:spPr>
          <a:xfrm>
            <a:off x="1628255" y="3457598"/>
            <a:ext cx="4846887" cy="738664"/>
          </a:xfrm>
          <a:prstGeom prst="rect">
            <a:avLst/>
          </a:prstGeom>
          <a:noFill/>
        </p:spPr>
        <p:txBody>
          <a:bodyPr wrap="square" rtlCol="0">
            <a:spAutoFit/>
          </a:bodyPr>
          <a:lstStyle/>
          <a:p>
            <a:r>
              <a:rPr lang="en-GB" sz="1400" dirty="0">
                <a:solidFill>
                  <a:srgbClr val="AABFCE"/>
                </a:solidFill>
              </a:rPr>
              <a:t>We are going to use the federated average algorithm package which contains two functions: </a:t>
            </a:r>
            <a:r>
              <a:rPr lang="en-GB" sz="1400" dirty="0" err="1">
                <a:solidFill>
                  <a:srgbClr val="AABFCE"/>
                </a:solidFill>
              </a:rPr>
              <a:t>partial_average</a:t>
            </a:r>
            <a:r>
              <a:rPr lang="en-GB" sz="1400" dirty="0">
                <a:solidFill>
                  <a:srgbClr val="AABFCE"/>
                </a:solidFill>
              </a:rPr>
              <a:t>() and </a:t>
            </a:r>
            <a:r>
              <a:rPr lang="en-GB" sz="1400" dirty="0" err="1">
                <a:solidFill>
                  <a:srgbClr val="AABFCE"/>
                </a:solidFill>
              </a:rPr>
              <a:t>central_average</a:t>
            </a:r>
            <a:r>
              <a:rPr lang="en-GB" sz="1400" dirty="0">
                <a:solidFill>
                  <a:srgbClr val="AABFCE"/>
                </a:solidFill>
              </a:rPr>
              <a:t>(). </a:t>
            </a:r>
          </a:p>
        </p:txBody>
      </p:sp>
      <p:sp>
        <p:nvSpPr>
          <p:cNvPr id="18" name="TextBox 17">
            <a:extLst>
              <a:ext uri="{FF2B5EF4-FFF2-40B4-BE49-F238E27FC236}">
                <a16:creationId xmlns:a16="http://schemas.microsoft.com/office/drawing/2014/main" id="{DDD52331-8DCA-C957-BAA3-9E1259F256E4}"/>
              </a:ext>
            </a:extLst>
          </p:cNvPr>
          <p:cNvSpPr txBox="1"/>
          <p:nvPr/>
        </p:nvSpPr>
        <p:spPr>
          <a:xfrm>
            <a:off x="1628255" y="4941397"/>
            <a:ext cx="4846887" cy="523220"/>
          </a:xfrm>
          <a:prstGeom prst="rect">
            <a:avLst/>
          </a:prstGeom>
          <a:noFill/>
        </p:spPr>
        <p:txBody>
          <a:bodyPr wrap="square" rtlCol="0">
            <a:spAutoFit/>
          </a:bodyPr>
          <a:lstStyle/>
          <a:p>
            <a:r>
              <a:rPr lang="en-GB" sz="1400" dirty="0">
                <a:solidFill>
                  <a:srgbClr val="AABFCE"/>
                </a:solidFill>
              </a:rPr>
              <a:t>We need to tell the algorithm from which variable (=column) we want to compute the average from.</a:t>
            </a:r>
          </a:p>
        </p:txBody>
      </p:sp>
      <p:sp>
        <p:nvSpPr>
          <p:cNvPr id="19" name="Right Bracket 18">
            <a:extLst>
              <a:ext uri="{FF2B5EF4-FFF2-40B4-BE49-F238E27FC236}">
                <a16:creationId xmlns:a16="http://schemas.microsoft.com/office/drawing/2014/main" id="{5967EE8D-B134-8885-83EC-F41745B82829}"/>
              </a:ext>
            </a:extLst>
          </p:cNvPr>
          <p:cNvSpPr/>
          <p:nvPr/>
        </p:nvSpPr>
        <p:spPr>
          <a:xfrm>
            <a:off x="6319024" y="2995961"/>
            <a:ext cx="230459" cy="2624254"/>
          </a:xfrm>
          <a:prstGeom prst="rightBracket">
            <a:avLst>
              <a:gd name="adj" fmla="val 82526"/>
            </a:avLst>
          </a:prstGeom>
          <a:ln w="38100">
            <a:solidFill>
              <a:srgbClr val="0F497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D087A2ED-DFF8-73E7-6CE2-6936D0D740B4}"/>
              </a:ext>
            </a:extLst>
          </p:cNvPr>
          <p:cNvSpPr txBox="1"/>
          <p:nvPr/>
        </p:nvSpPr>
        <p:spPr>
          <a:xfrm>
            <a:off x="6916729" y="2995961"/>
            <a:ext cx="4323523" cy="769441"/>
          </a:xfrm>
          <a:prstGeom prst="rect">
            <a:avLst/>
          </a:prstGeom>
          <a:noFill/>
        </p:spPr>
        <p:txBody>
          <a:bodyPr wrap="square" rtlCol="0">
            <a:spAutoFit/>
          </a:bodyPr>
          <a:lstStyle/>
          <a:p>
            <a:r>
              <a:rPr lang="en-US" sz="1600" b="1" dirty="0">
                <a:solidFill>
                  <a:srgbClr val="0F497B"/>
                </a:solidFill>
              </a:rPr>
              <a:t>Methods, </a:t>
            </a:r>
            <a:r>
              <a:rPr lang="en-US" sz="1600" b="1" dirty="0" err="1">
                <a:solidFill>
                  <a:srgbClr val="0F497B"/>
                </a:solidFill>
              </a:rPr>
              <a:t>args</a:t>
            </a:r>
            <a:r>
              <a:rPr lang="en-US" sz="1600" b="1" dirty="0">
                <a:solidFill>
                  <a:srgbClr val="0F497B"/>
                </a:solidFill>
              </a:rPr>
              <a:t> and </a:t>
            </a:r>
            <a:r>
              <a:rPr lang="en-US" sz="1600" b="1" dirty="0" err="1">
                <a:solidFill>
                  <a:srgbClr val="0F497B"/>
                </a:solidFill>
              </a:rPr>
              <a:t>Kwargs</a:t>
            </a:r>
            <a:endParaRPr lang="en-US" sz="1600" b="1" dirty="0">
              <a:solidFill>
                <a:srgbClr val="0F497B"/>
              </a:solidFill>
            </a:endParaRPr>
          </a:p>
          <a:p>
            <a:r>
              <a:rPr lang="en-US" sz="1400" dirty="0">
                <a:solidFill>
                  <a:srgbClr val="AABFCE"/>
                </a:solidFill>
              </a:rPr>
              <a:t>We define a dictionary containing the method and its </a:t>
            </a:r>
            <a:r>
              <a:rPr lang="en-US" sz="1400" dirty="0" err="1">
                <a:solidFill>
                  <a:srgbClr val="AABFCE"/>
                </a:solidFill>
              </a:rPr>
              <a:t>arg</a:t>
            </a:r>
            <a:r>
              <a:rPr lang="en-US" sz="1400" dirty="0">
                <a:solidFill>
                  <a:srgbClr val="AABFCE"/>
                </a:solidFill>
              </a:rPr>
              <a:t> and </a:t>
            </a:r>
            <a:r>
              <a:rPr lang="en-US" sz="1400" dirty="0" err="1">
                <a:solidFill>
                  <a:srgbClr val="AABFCE"/>
                </a:solidFill>
              </a:rPr>
              <a:t>kwargs</a:t>
            </a:r>
            <a:r>
              <a:rPr lang="en-US" sz="1400" dirty="0">
                <a:solidFill>
                  <a:srgbClr val="AABFCE"/>
                </a:solidFill>
              </a:rPr>
              <a:t>.</a:t>
            </a:r>
            <a:endParaRPr lang="en-US" sz="1400" b="1" dirty="0">
              <a:solidFill>
                <a:srgbClr val="AABFCE"/>
              </a:solidFill>
            </a:endParaRPr>
          </a:p>
        </p:txBody>
      </p:sp>
      <p:pic>
        <p:nvPicPr>
          <p:cNvPr id="24" name="Picture 23" descr="A screenshot of a computer program&#10;&#10;Description automatically generated">
            <a:extLst>
              <a:ext uri="{FF2B5EF4-FFF2-40B4-BE49-F238E27FC236}">
                <a16:creationId xmlns:a16="http://schemas.microsoft.com/office/drawing/2014/main" id="{E370E156-3322-2251-A039-B8D8ADDC3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483" y="3481772"/>
            <a:ext cx="5389756" cy="2540693"/>
          </a:xfrm>
          <a:prstGeom prst="rect">
            <a:avLst/>
          </a:prstGeom>
        </p:spPr>
      </p:pic>
    </p:spTree>
    <p:extLst>
      <p:ext uri="{BB962C8B-B14F-4D97-AF65-F5344CB8AC3E}">
        <p14:creationId xmlns:p14="http://schemas.microsoft.com/office/powerpoint/2010/main" val="81874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1043-C7C4-4717-8580-5807F5E518FA}"/>
              </a:ext>
            </a:extLst>
          </p:cNvPr>
          <p:cNvSpPr>
            <a:spLocks noGrp="1"/>
          </p:cNvSpPr>
          <p:nvPr>
            <p:ph type="title"/>
          </p:nvPr>
        </p:nvSpPr>
        <p:spPr/>
        <p:txBody>
          <a:bodyPr/>
          <a:lstStyle/>
          <a:p>
            <a:r>
              <a:rPr lang="en-GB" dirty="0"/>
              <a:t>Start the task</a:t>
            </a:r>
          </a:p>
        </p:txBody>
      </p:sp>
      <p:pic>
        <p:nvPicPr>
          <p:cNvPr id="24" name="Picture 23" descr="A screenshot of a computer program&#10;&#10;Description automatically generated">
            <a:extLst>
              <a:ext uri="{FF2B5EF4-FFF2-40B4-BE49-F238E27FC236}">
                <a16:creationId xmlns:a16="http://schemas.microsoft.com/office/drawing/2014/main" id="{E370E156-3322-2251-A039-B8D8ADDC3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83" y="1739723"/>
            <a:ext cx="6008596" cy="283241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8D789E3A-3655-4DC3-6DAF-BF132CCCC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923" y="1739723"/>
            <a:ext cx="6066262" cy="3538653"/>
          </a:xfrm>
          <a:prstGeom prst="rect">
            <a:avLst/>
          </a:prstGeom>
        </p:spPr>
      </p:pic>
    </p:spTree>
    <p:extLst>
      <p:ext uri="{BB962C8B-B14F-4D97-AF65-F5344CB8AC3E}">
        <p14:creationId xmlns:p14="http://schemas.microsoft.com/office/powerpoint/2010/main" val="2720897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C356C5-C5E3-E190-FF63-DE03940727CB}"/>
              </a:ext>
            </a:extLst>
          </p:cNvPr>
          <p:cNvSpPr>
            <a:spLocks noGrp="1"/>
          </p:cNvSpPr>
          <p:nvPr>
            <p:ph type="title"/>
          </p:nvPr>
        </p:nvSpPr>
        <p:spPr/>
        <p:txBody>
          <a:bodyPr/>
          <a:lstStyle/>
          <a:p>
            <a:r>
              <a:rPr lang="en-GB" dirty="0"/>
              <a:t>Client</a:t>
            </a:r>
          </a:p>
        </p:txBody>
      </p:sp>
      <p:pic>
        <p:nvPicPr>
          <p:cNvPr id="9" name="Content Placeholder 3">
            <a:extLst>
              <a:ext uri="{FF2B5EF4-FFF2-40B4-BE49-F238E27FC236}">
                <a16:creationId xmlns:a16="http://schemas.microsoft.com/office/drawing/2014/main" id="{2ECBB6DD-0318-9CE0-DC12-A55C0266F2B2}"/>
              </a:ext>
            </a:extLst>
          </p:cNvPr>
          <p:cNvPicPr>
            <a:picLocks noChangeAspect="1"/>
          </p:cNvPicPr>
          <p:nvPr/>
        </p:nvPicPr>
        <p:blipFill>
          <a:blip r:embed="rId2"/>
          <a:stretch>
            <a:fillRect/>
          </a:stretch>
        </p:blipFill>
        <p:spPr>
          <a:xfrm>
            <a:off x="4465341" y="1256403"/>
            <a:ext cx="6440024" cy="4731554"/>
          </a:xfrm>
          <a:prstGeom prst="rect">
            <a:avLst/>
          </a:prstGeom>
        </p:spPr>
      </p:pic>
      <p:sp>
        <p:nvSpPr>
          <p:cNvPr id="10" name="TextBox 9">
            <a:extLst>
              <a:ext uri="{FF2B5EF4-FFF2-40B4-BE49-F238E27FC236}">
                <a16:creationId xmlns:a16="http://schemas.microsoft.com/office/drawing/2014/main" id="{A2770C1D-7D11-D439-91CF-14B7F8DE1713}"/>
              </a:ext>
            </a:extLst>
          </p:cNvPr>
          <p:cNvSpPr txBox="1"/>
          <p:nvPr/>
        </p:nvSpPr>
        <p:spPr>
          <a:xfrm>
            <a:off x="838200" y="1725364"/>
            <a:ext cx="2369638" cy="1200329"/>
          </a:xfrm>
          <a:prstGeom prst="rect">
            <a:avLst/>
          </a:prstGeom>
          <a:noFill/>
        </p:spPr>
        <p:txBody>
          <a:bodyPr wrap="square" rtlCol="0">
            <a:spAutoFit/>
          </a:bodyPr>
          <a:lstStyle/>
          <a:p>
            <a:r>
              <a:rPr lang="en-US" sz="1600" b="1" dirty="0">
                <a:solidFill>
                  <a:srgbClr val="0F497B"/>
                </a:solidFill>
              </a:rPr>
              <a:t>Interact with the server</a:t>
            </a:r>
          </a:p>
          <a:p>
            <a:r>
              <a:rPr lang="en-US" sz="1400" dirty="0">
                <a:solidFill>
                  <a:srgbClr val="AABFCE"/>
                </a:solidFill>
              </a:rPr>
              <a:t>Create computation tasks, manage organizations, collaborations, users and collecting results</a:t>
            </a:r>
            <a:endParaRPr lang="en-US" sz="1400" b="1" dirty="0">
              <a:solidFill>
                <a:srgbClr val="AABFCE"/>
              </a:solidFill>
            </a:endParaRPr>
          </a:p>
        </p:txBody>
      </p:sp>
      <p:grpSp>
        <p:nvGrpSpPr>
          <p:cNvPr id="13" name="Group 12">
            <a:extLst>
              <a:ext uri="{FF2B5EF4-FFF2-40B4-BE49-F238E27FC236}">
                <a16:creationId xmlns:a16="http://schemas.microsoft.com/office/drawing/2014/main" id="{D08CEDB0-E50E-7DBB-7F6C-0121D0F7E8F9}"/>
              </a:ext>
            </a:extLst>
          </p:cNvPr>
          <p:cNvGrpSpPr/>
          <p:nvPr/>
        </p:nvGrpSpPr>
        <p:grpSpPr>
          <a:xfrm>
            <a:off x="4456010" y="1153765"/>
            <a:ext cx="6689829" cy="4731555"/>
            <a:chOff x="3431765" y="1172427"/>
            <a:chExt cx="6689829" cy="4731555"/>
          </a:xfrm>
          <a:solidFill>
            <a:schemeClr val="lt1">
              <a:alpha val="76000"/>
            </a:schemeClr>
          </a:solidFill>
        </p:grpSpPr>
        <p:sp>
          <p:nvSpPr>
            <p:cNvPr id="11" name="Rectangle 10">
              <a:extLst>
                <a:ext uri="{FF2B5EF4-FFF2-40B4-BE49-F238E27FC236}">
                  <a16:creationId xmlns:a16="http://schemas.microsoft.com/office/drawing/2014/main" id="{C2DF0191-E2B3-0E1C-6337-79A466A6D1FD}"/>
                </a:ext>
              </a:extLst>
            </p:cNvPr>
            <p:cNvSpPr/>
            <p:nvPr/>
          </p:nvSpPr>
          <p:spPr>
            <a:xfrm>
              <a:off x="5465625" y="1172427"/>
              <a:ext cx="4655969" cy="473155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C54BCAB-A578-01C5-E06E-26FAD05695F8}"/>
                </a:ext>
              </a:extLst>
            </p:cNvPr>
            <p:cNvSpPr/>
            <p:nvPr/>
          </p:nvSpPr>
          <p:spPr>
            <a:xfrm>
              <a:off x="3431765" y="4580626"/>
              <a:ext cx="4137917" cy="132335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5" name="Straight Arrow Connector 14">
            <a:extLst>
              <a:ext uri="{FF2B5EF4-FFF2-40B4-BE49-F238E27FC236}">
                <a16:creationId xmlns:a16="http://schemas.microsoft.com/office/drawing/2014/main" id="{B8D6E6F4-2C70-891E-E235-E95ED39057B4}"/>
              </a:ext>
            </a:extLst>
          </p:cNvPr>
          <p:cNvCxnSpPr>
            <a:cxnSpLocks/>
          </p:cNvCxnSpPr>
          <p:nvPr/>
        </p:nvCxnSpPr>
        <p:spPr>
          <a:xfrm>
            <a:off x="3293706" y="2537927"/>
            <a:ext cx="1266956" cy="550506"/>
          </a:xfrm>
          <a:prstGeom prst="straightConnector1">
            <a:avLst/>
          </a:prstGeom>
          <a:ln w="38100">
            <a:solidFill>
              <a:srgbClr val="0F49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260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6739-7383-9CB6-9EB5-724F0CF2622B}"/>
              </a:ext>
            </a:extLst>
          </p:cNvPr>
          <p:cNvSpPr>
            <a:spLocks noGrp="1"/>
          </p:cNvSpPr>
          <p:nvPr>
            <p:ph type="title"/>
          </p:nvPr>
        </p:nvSpPr>
        <p:spPr/>
        <p:txBody>
          <a:bodyPr/>
          <a:lstStyle/>
          <a:p>
            <a:r>
              <a:rPr lang="en-GB" dirty="0"/>
              <a:t>Collect the results and aggregate</a:t>
            </a:r>
          </a:p>
        </p:txBody>
      </p:sp>
      <p:sp>
        <p:nvSpPr>
          <p:cNvPr id="6" name="TextBox 5">
            <a:extLst>
              <a:ext uri="{FF2B5EF4-FFF2-40B4-BE49-F238E27FC236}">
                <a16:creationId xmlns:a16="http://schemas.microsoft.com/office/drawing/2014/main" id="{FE26D2A5-62E2-EEC0-5AC4-CF7CB624B9AC}"/>
              </a:ext>
            </a:extLst>
          </p:cNvPr>
          <p:cNvSpPr txBox="1"/>
          <p:nvPr/>
        </p:nvSpPr>
        <p:spPr>
          <a:xfrm>
            <a:off x="882804" y="3208351"/>
            <a:ext cx="4846887" cy="369332"/>
          </a:xfrm>
          <a:prstGeom prst="rect">
            <a:avLst/>
          </a:prstGeom>
          <a:noFill/>
        </p:spPr>
        <p:txBody>
          <a:bodyPr wrap="square" rtlCol="0">
            <a:spAutoFit/>
          </a:bodyPr>
          <a:lstStyle/>
          <a:p>
            <a:r>
              <a:rPr lang="en-GB" dirty="0">
                <a:solidFill>
                  <a:srgbClr val="0F497B"/>
                </a:solidFill>
              </a:rPr>
              <a:t>Collect the results from the server</a:t>
            </a:r>
          </a:p>
        </p:txBody>
      </p:sp>
      <p:sp>
        <p:nvSpPr>
          <p:cNvPr id="7" name="TextBox 6">
            <a:extLst>
              <a:ext uri="{FF2B5EF4-FFF2-40B4-BE49-F238E27FC236}">
                <a16:creationId xmlns:a16="http://schemas.microsoft.com/office/drawing/2014/main" id="{B784D796-D0D8-2E9B-FE6B-C6796E2F5D61}"/>
              </a:ext>
            </a:extLst>
          </p:cNvPr>
          <p:cNvSpPr txBox="1"/>
          <p:nvPr/>
        </p:nvSpPr>
        <p:spPr>
          <a:xfrm>
            <a:off x="882804" y="3615645"/>
            <a:ext cx="4358268" cy="738664"/>
          </a:xfrm>
          <a:prstGeom prst="rect">
            <a:avLst/>
          </a:prstGeom>
          <a:noFill/>
        </p:spPr>
        <p:txBody>
          <a:bodyPr wrap="square" rtlCol="0">
            <a:spAutoFit/>
          </a:bodyPr>
          <a:lstStyle/>
          <a:p>
            <a:r>
              <a:rPr lang="en-GB" sz="1400" dirty="0">
                <a:solidFill>
                  <a:srgbClr val="AABFCE"/>
                </a:solidFill>
              </a:rPr>
              <a:t>The </a:t>
            </a:r>
            <a:r>
              <a:rPr lang="en-GB" sz="1400" b="1" dirty="0" err="1">
                <a:solidFill>
                  <a:srgbClr val="AABFCE"/>
                </a:solidFill>
              </a:rPr>
              <a:t>client.wait_for_results</a:t>
            </a:r>
            <a:r>
              <a:rPr lang="en-GB" sz="1400" b="1" dirty="0">
                <a:solidFill>
                  <a:srgbClr val="AABFCE"/>
                </a:solidFill>
              </a:rPr>
              <a:t> </a:t>
            </a:r>
            <a:r>
              <a:rPr lang="en-GB" sz="1400" dirty="0">
                <a:solidFill>
                  <a:srgbClr val="AABFCE"/>
                </a:solidFill>
              </a:rPr>
              <a:t>is a blocking method. This means that the instructions will continue to either the algorithm finished or failed.</a:t>
            </a:r>
          </a:p>
        </p:txBody>
      </p:sp>
      <p:pic>
        <p:nvPicPr>
          <p:cNvPr id="9" name="Picture 8" descr="A computer screen shot of text&#10;&#10;Description automatically generated">
            <a:extLst>
              <a:ext uri="{FF2B5EF4-FFF2-40B4-BE49-F238E27FC236}">
                <a16:creationId xmlns:a16="http://schemas.microsoft.com/office/drawing/2014/main" id="{F730BC88-5BB1-23DC-A3AC-2EB60E02A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2" y="1230525"/>
            <a:ext cx="5470391" cy="234715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1B628DEC-62DD-88D8-68C3-4880CE8DC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563" y="2275640"/>
            <a:ext cx="5606325" cy="3899209"/>
          </a:xfrm>
          <a:prstGeom prst="rect">
            <a:avLst/>
          </a:prstGeom>
        </p:spPr>
      </p:pic>
      <p:sp>
        <p:nvSpPr>
          <p:cNvPr id="12" name="TextBox 11">
            <a:extLst>
              <a:ext uri="{FF2B5EF4-FFF2-40B4-BE49-F238E27FC236}">
                <a16:creationId xmlns:a16="http://schemas.microsoft.com/office/drawing/2014/main" id="{A9D024F7-055B-6158-C61C-E266CCFF6289}"/>
              </a:ext>
            </a:extLst>
          </p:cNvPr>
          <p:cNvSpPr txBox="1"/>
          <p:nvPr/>
        </p:nvSpPr>
        <p:spPr>
          <a:xfrm>
            <a:off x="6455182" y="1739040"/>
            <a:ext cx="4846887" cy="369332"/>
          </a:xfrm>
          <a:prstGeom prst="rect">
            <a:avLst/>
          </a:prstGeom>
          <a:noFill/>
        </p:spPr>
        <p:txBody>
          <a:bodyPr wrap="square" rtlCol="0">
            <a:spAutoFit/>
          </a:bodyPr>
          <a:lstStyle/>
          <a:p>
            <a:r>
              <a:rPr lang="en-GB" dirty="0">
                <a:solidFill>
                  <a:srgbClr val="0F497B"/>
                </a:solidFill>
              </a:rPr>
              <a:t>Aggregate partials</a:t>
            </a:r>
          </a:p>
        </p:txBody>
      </p:sp>
      <p:sp>
        <p:nvSpPr>
          <p:cNvPr id="13" name="TextBox 12">
            <a:extLst>
              <a:ext uri="{FF2B5EF4-FFF2-40B4-BE49-F238E27FC236}">
                <a16:creationId xmlns:a16="http://schemas.microsoft.com/office/drawing/2014/main" id="{C446BE43-B658-218F-591C-016F2D55FAF4}"/>
              </a:ext>
            </a:extLst>
          </p:cNvPr>
          <p:cNvSpPr txBox="1"/>
          <p:nvPr/>
        </p:nvSpPr>
        <p:spPr>
          <a:xfrm>
            <a:off x="6455182" y="2146334"/>
            <a:ext cx="4358268" cy="523220"/>
          </a:xfrm>
          <a:prstGeom prst="rect">
            <a:avLst/>
          </a:prstGeom>
          <a:noFill/>
        </p:spPr>
        <p:txBody>
          <a:bodyPr wrap="square" rtlCol="0">
            <a:spAutoFit/>
          </a:bodyPr>
          <a:lstStyle/>
          <a:p>
            <a:r>
              <a:rPr lang="en-GB" sz="1400" dirty="0">
                <a:solidFill>
                  <a:srgbClr val="AABFCE"/>
                </a:solidFill>
              </a:rPr>
              <a:t>We still need to combine the result from each data station to a global average.</a:t>
            </a:r>
          </a:p>
        </p:txBody>
      </p:sp>
    </p:spTree>
    <p:extLst>
      <p:ext uri="{BB962C8B-B14F-4D97-AF65-F5344CB8AC3E}">
        <p14:creationId xmlns:p14="http://schemas.microsoft.com/office/powerpoint/2010/main" val="2171096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87E5-318B-386C-CD06-D5691BCEDB07}"/>
              </a:ext>
            </a:extLst>
          </p:cNvPr>
          <p:cNvSpPr>
            <a:spLocks noGrp="1"/>
          </p:cNvSpPr>
          <p:nvPr>
            <p:ph type="title"/>
          </p:nvPr>
        </p:nvSpPr>
        <p:spPr/>
        <p:txBody>
          <a:bodyPr/>
          <a:lstStyle/>
          <a:p>
            <a:r>
              <a:rPr lang="en-GB" dirty="0"/>
              <a:t>Central Task</a:t>
            </a:r>
          </a:p>
        </p:txBody>
      </p:sp>
      <p:grpSp>
        <p:nvGrpSpPr>
          <p:cNvPr id="4" name="Group 3">
            <a:extLst>
              <a:ext uri="{FF2B5EF4-FFF2-40B4-BE49-F238E27FC236}">
                <a16:creationId xmlns:a16="http://schemas.microsoft.com/office/drawing/2014/main" id="{B039774C-C771-0A6D-4B84-268947D4D1F4}"/>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A15D675-9E34-AE3B-213C-8663C5A1FAB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95B64A6A-981B-54A0-3B55-39DAE7A43E91}"/>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6FD254E-82C2-AE1E-1F88-4358E1D3C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grpSp>
        <p:nvGrpSpPr>
          <p:cNvPr id="9" name="Group 8">
            <a:extLst>
              <a:ext uri="{FF2B5EF4-FFF2-40B4-BE49-F238E27FC236}">
                <a16:creationId xmlns:a16="http://schemas.microsoft.com/office/drawing/2014/main" id="{9AB5B406-FE67-7149-9EB1-EFDF5732BA8A}"/>
              </a:ext>
            </a:extLst>
          </p:cNvPr>
          <p:cNvGrpSpPr/>
          <p:nvPr/>
        </p:nvGrpSpPr>
        <p:grpSpPr>
          <a:xfrm>
            <a:off x="3834179" y="4982547"/>
            <a:ext cx="4706515" cy="890429"/>
            <a:chOff x="941689" y="864637"/>
            <a:chExt cx="4323960" cy="890429"/>
          </a:xfrm>
        </p:grpSpPr>
        <p:sp>
          <p:nvSpPr>
            <p:cNvPr id="10" name="Rectangle 9">
              <a:extLst>
                <a:ext uri="{FF2B5EF4-FFF2-40B4-BE49-F238E27FC236}">
                  <a16:creationId xmlns:a16="http://schemas.microsoft.com/office/drawing/2014/main" id="{1A0FD7E1-38F4-07F9-A60F-2B4FEC8EFB61}"/>
                </a:ext>
              </a:extLst>
            </p:cNvPr>
            <p:cNvSpPr/>
            <p:nvPr/>
          </p:nvSpPr>
          <p:spPr>
            <a:xfrm>
              <a:off x="941689" y="864637"/>
              <a:ext cx="4323960" cy="89042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TextBox 10">
              <a:extLst>
                <a:ext uri="{FF2B5EF4-FFF2-40B4-BE49-F238E27FC236}">
                  <a16:creationId xmlns:a16="http://schemas.microsoft.com/office/drawing/2014/main" id="{0182B887-F0D8-8270-4AFC-86F26E635BF0}"/>
                </a:ext>
              </a:extLst>
            </p:cNvPr>
            <p:cNvSpPr txBox="1"/>
            <p:nvPr/>
          </p:nvSpPr>
          <p:spPr>
            <a:xfrm>
              <a:off x="1311216" y="1016698"/>
              <a:ext cx="3805143" cy="584775"/>
            </a:xfrm>
            <a:prstGeom prst="rect">
              <a:avLst/>
            </a:prstGeom>
            <a:noFill/>
          </p:spPr>
          <p:txBody>
            <a:bodyPr wrap="square" rtlCol="0">
              <a:spAutoFit/>
            </a:bodyPr>
            <a:lstStyle/>
            <a:p>
              <a:r>
                <a:rPr lang="en-GB" b="1" dirty="0">
                  <a:solidFill>
                    <a:schemeClr val="bg1"/>
                  </a:solidFill>
                </a:rPr>
                <a:t>HINT</a:t>
              </a:r>
              <a:br>
                <a:rPr lang="en-GB" b="1" dirty="0">
                  <a:solidFill>
                    <a:schemeClr val="bg1"/>
                  </a:solidFill>
                </a:rPr>
              </a:br>
              <a:r>
                <a:rPr lang="en-GB" sz="1400" dirty="0">
                  <a:solidFill>
                    <a:schemeClr val="bg1"/>
                  </a:solidFill>
                </a:rPr>
                <a:t>Central tasks also take care of the </a:t>
              </a:r>
              <a:r>
                <a:rPr lang="en-GB" sz="1400" dirty="0" err="1">
                  <a:solidFill>
                    <a:schemeClr val="bg1"/>
                  </a:solidFill>
                </a:rPr>
                <a:t>orchastration</a:t>
              </a:r>
              <a:endParaRPr lang="en-GB" sz="1400" dirty="0">
                <a:solidFill>
                  <a:schemeClr val="bg1"/>
                </a:solidFill>
              </a:endParaRPr>
            </a:p>
          </p:txBody>
        </p:sp>
        <p:pic>
          <p:nvPicPr>
            <p:cNvPr id="12" name="Graphic 11" descr="Lightning bolt with solid fill">
              <a:extLst>
                <a:ext uri="{FF2B5EF4-FFF2-40B4-BE49-F238E27FC236}">
                  <a16:creationId xmlns:a16="http://schemas.microsoft.com/office/drawing/2014/main" id="{6186F23F-594D-0AB7-2B9B-328EF1BC7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3" name="TextBox 2">
            <a:extLst>
              <a:ext uri="{FF2B5EF4-FFF2-40B4-BE49-F238E27FC236}">
                <a16:creationId xmlns:a16="http://schemas.microsoft.com/office/drawing/2014/main" id="{A8744E0D-33CC-7F64-1BFE-F8DFD3DCC82D}"/>
              </a:ext>
            </a:extLst>
          </p:cNvPr>
          <p:cNvSpPr txBox="1"/>
          <p:nvPr/>
        </p:nvSpPr>
        <p:spPr>
          <a:xfrm>
            <a:off x="2467748" y="2630678"/>
            <a:ext cx="7256504" cy="1018677"/>
          </a:xfrm>
          <a:prstGeom prst="rect">
            <a:avLst/>
          </a:prstGeom>
          <a:noFill/>
        </p:spPr>
        <p:txBody>
          <a:bodyPr wrap="square">
            <a:spAutoFit/>
          </a:bodyPr>
          <a:lstStyle/>
          <a:p>
            <a:pPr algn="ctr">
              <a:lnSpc>
                <a:spcPct val="150000"/>
              </a:lnSpc>
            </a:pPr>
            <a:r>
              <a:rPr lang="en-GB" sz="2400" b="0" i="0" dirty="0">
                <a:solidFill>
                  <a:srgbClr val="0F497B"/>
                </a:solidFill>
                <a:effectLst/>
                <a:latin typeface="Mulish"/>
              </a:rPr>
              <a:t>Run another task but this time the </a:t>
            </a:r>
            <a:r>
              <a:rPr lang="en-GB" sz="2400" b="1" i="0" dirty="0" err="1">
                <a:solidFill>
                  <a:srgbClr val="0F497B"/>
                </a:solidFill>
                <a:effectLst/>
                <a:latin typeface="Mulish"/>
              </a:rPr>
              <a:t>central_average</a:t>
            </a:r>
            <a:r>
              <a:rPr lang="en-GB" sz="2400" i="0" dirty="0">
                <a:solidFill>
                  <a:srgbClr val="0F497B"/>
                </a:solidFill>
                <a:effectLst/>
                <a:latin typeface="Mulish"/>
              </a:rPr>
              <a:t>. </a:t>
            </a:r>
            <a:br>
              <a:rPr lang="en-GB" sz="2400" i="0" dirty="0">
                <a:solidFill>
                  <a:srgbClr val="0F497B"/>
                </a:solidFill>
                <a:effectLst/>
                <a:latin typeface="Mulish"/>
              </a:rPr>
            </a:br>
            <a:r>
              <a:rPr lang="en-GB" i="1" dirty="0">
                <a:solidFill>
                  <a:srgbClr val="0F497B"/>
                </a:solidFill>
                <a:latin typeface="Mulish"/>
              </a:rPr>
              <a:t>This function should be sent to a single organization!</a:t>
            </a:r>
            <a:endParaRPr lang="en-GB" i="1" dirty="0">
              <a:solidFill>
                <a:srgbClr val="0F497B"/>
              </a:solidFill>
            </a:endParaRPr>
          </a:p>
        </p:txBody>
      </p:sp>
    </p:spTree>
    <p:extLst>
      <p:ext uri="{BB962C8B-B14F-4D97-AF65-F5344CB8AC3E}">
        <p14:creationId xmlns:p14="http://schemas.microsoft.com/office/powerpoint/2010/main" val="3383416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87E5-318B-386C-CD06-D5691BCEDB07}"/>
              </a:ext>
            </a:extLst>
          </p:cNvPr>
          <p:cNvSpPr>
            <a:spLocks noGrp="1"/>
          </p:cNvSpPr>
          <p:nvPr>
            <p:ph type="title"/>
          </p:nvPr>
        </p:nvSpPr>
        <p:spPr/>
        <p:txBody>
          <a:bodyPr/>
          <a:lstStyle/>
          <a:p>
            <a:r>
              <a:rPr lang="en-GB" dirty="0"/>
              <a:t>Inspect log files</a:t>
            </a:r>
          </a:p>
        </p:txBody>
      </p:sp>
      <p:grpSp>
        <p:nvGrpSpPr>
          <p:cNvPr id="4" name="Group 3">
            <a:extLst>
              <a:ext uri="{FF2B5EF4-FFF2-40B4-BE49-F238E27FC236}">
                <a16:creationId xmlns:a16="http://schemas.microsoft.com/office/drawing/2014/main" id="{B039774C-C771-0A6D-4B84-268947D4D1F4}"/>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A15D675-9E34-AE3B-213C-8663C5A1FAB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95B64A6A-981B-54A0-3B55-39DAE7A43E91}"/>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6FD254E-82C2-AE1E-1F88-4358E1D3C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grpSp>
        <p:nvGrpSpPr>
          <p:cNvPr id="9" name="Group 8">
            <a:extLst>
              <a:ext uri="{FF2B5EF4-FFF2-40B4-BE49-F238E27FC236}">
                <a16:creationId xmlns:a16="http://schemas.microsoft.com/office/drawing/2014/main" id="{9AB5B406-FE67-7149-9EB1-EFDF5732BA8A}"/>
              </a:ext>
            </a:extLst>
          </p:cNvPr>
          <p:cNvGrpSpPr/>
          <p:nvPr/>
        </p:nvGrpSpPr>
        <p:grpSpPr>
          <a:xfrm>
            <a:off x="3834179" y="5324518"/>
            <a:ext cx="4706515" cy="890429"/>
            <a:chOff x="941689" y="864637"/>
            <a:chExt cx="4323960" cy="890429"/>
          </a:xfrm>
        </p:grpSpPr>
        <p:sp>
          <p:nvSpPr>
            <p:cNvPr id="10" name="Rectangle 9">
              <a:extLst>
                <a:ext uri="{FF2B5EF4-FFF2-40B4-BE49-F238E27FC236}">
                  <a16:creationId xmlns:a16="http://schemas.microsoft.com/office/drawing/2014/main" id="{1A0FD7E1-38F4-07F9-A60F-2B4FEC8EFB61}"/>
                </a:ext>
              </a:extLst>
            </p:cNvPr>
            <p:cNvSpPr/>
            <p:nvPr/>
          </p:nvSpPr>
          <p:spPr>
            <a:xfrm>
              <a:off x="941689" y="864637"/>
              <a:ext cx="4323960" cy="89042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TextBox 10">
              <a:extLst>
                <a:ext uri="{FF2B5EF4-FFF2-40B4-BE49-F238E27FC236}">
                  <a16:creationId xmlns:a16="http://schemas.microsoft.com/office/drawing/2014/main" id="{0182B887-F0D8-8270-4AFC-86F26E635BF0}"/>
                </a:ext>
              </a:extLst>
            </p:cNvPr>
            <p:cNvSpPr txBox="1"/>
            <p:nvPr/>
          </p:nvSpPr>
          <p:spPr>
            <a:xfrm>
              <a:off x="1311216" y="1016698"/>
              <a:ext cx="3805143" cy="584775"/>
            </a:xfrm>
            <a:prstGeom prst="rect">
              <a:avLst/>
            </a:prstGeom>
            <a:noFill/>
          </p:spPr>
          <p:txBody>
            <a:bodyPr wrap="square" rtlCol="0">
              <a:spAutoFit/>
            </a:bodyPr>
            <a:lstStyle/>
            <a:p>
              <a:r>
                <a:rPr lang="en-GB" b="1" dirty="0">
                  <a:solidFill>
                    <a:schemeClr val="bg1"/>
                  </a:solidFill>
                </a:rPr>
                <a:t>HINT</a:t>
              </a:r>
              <a:br>
                <a:rPr lang="en-GB" b="1" dirty="0">
                  <a:solidFill>
                    <a:schemeClr val="bg1"/>
                  </a:solidFill>
                </a:rPr>
              </a:br>
              <a:r>
                <a:rPr lang="en-GB" sz="1400" dirty="0">
                  <a:solidFill>
                    <a:schemeClr val="bg1"/>
                  </a:solidFill>
                </a:rPr>
                <a:t>Have a look at </a:t>
              </a:r>
              <a:r>
                <a:rPr lang="en-GB" sz="1400" b="1" dirty="0" err="1">
                  <a:solidFill>
                    <a:schemeClr val="bg1"/>
                  </a:solidFill>
                </a:rPr>
                <a:t>client.run.from_task</a:t>
              </a:r>
              <a:r>
                <a:rPr lang="en-GB" sz="1400" b="1" dirty="0">
                  <a:solidFill>
                    <a:schemeClr val="bg1"/>
                  </a:solidFill>
                </a:rPr>
                <a:t>!</a:t>
              </a:r>
            </a:p>
          </p:txBody>
        </p:sp>
        <p:pic>
          <p:nvPicPr>
            <p:cNvPr id="12" name="Graphic 11" descr="Lightning bolt with solid fill">
              <a:extLst>
                <a:ext uri="{FF2B5EF4-FFF2-40B4-BE49-F238E27FC236}">
                  <a16:creationId xmlns:a16="http://schemas.microsoft.com/office/drawing/2014/main" id="{6186F23F-594D-0AB7-2B9B-328EF1BC7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4" name="TextBox 13">
            <a:extLst>
              <a:ext uri="{FF2B5EF4-FFF2-40B4-BE49-F238E27FC236}">
                <a16:creationId xmlns:a16="http://schemas.microsoft.com/office/drawing/2014/main" id="{F2C80D8E-11ED-0718-E6F6-66807AD56D32}"/>
              </a:ext>
            </a:extLst>
          </p:cNvPr>
          <p:cNvSpPr txBox="1"/>
          <p:nvPr/>
        </p:nvSpPr>
        <p:spPr>
          <a:xfrm>
            <a:off x="1592351" y="3123452"/>
            <a:ext cx="4905094" cy="1477328"/>
          </a:xfrm>
          <a:prstGeom prst="rect">
            <a:avLst/>
          </a:prstGeom>
          <a:noFill/>
        </p:spPr>
        <p:txBody>
          <a:bodyPr wrap="square">
            <a:spAutoFit/>
          </a:bodyPr>
          <a:lstStyle/>
          <a:p>
            <a:endParaRPr lang="en-GB" dirty="0">
              <a:solidFill>
                <a:srgbClr val="0F497B"/>
              </a:solidFill>
            </a:endParaRPr>
          </a:p>
          <a:p>
            <a:r>
              <a:rPr lang="en-GB" dirty="0">
                <a:solidFill>
                  <a:srgbClr val="0F497B"/>
                </a:solidFill>
              </a:rPr>
              <a:t>Rerun the central method, but this time use a column name that does not exist in the dataset (e.g. abc123). Retrieve the log files from this task as well.</a:t>
            </a:r>
          </a:p>
        </p:txBody>
      </p:sp>
      <p:grpSp>
        <p:nvGrpSpPr>
          <p:cNvPr id="15" name="Group 14">
            <a:extLst>
              <a:ext uri="{FF2B5EF4-FFF2-40B4-BE49-F238E27FC236}">
                <a16:creationId xmlns:a16="http://schemas.microsoft.com/office/drawing/2014/main" id="{3E69B7F7-C247-71FE-0E2F-CA966DA76A7A}"/>
              </a:ext>
            </a:extLst>
          </p:cNvPr>
          <p:cNvGrpSpPr/>
          <p:nvPr/>
        </p:nvGrpSpPr>
        <p:grpSpPr>
          <a:xfrm>
            <a:off x="941689" y="2139409"/>
            <a:ext cx="417777" cy="417777"/>
            <a:chOff x="4127721" y="1179233"/>
            <a:chExt cx="417777" cy="417777"/>
          </a:xfrm>
        </p:grpSpPr>
        <p:sp>
          <p:nvSpPr>
            <p:cNvPr id="16" name="Oval 15">
              <a:extLst>
                <a:ext uri="{FF2B5EF4-FFF2-40B4-BE49-F238E27FC236}">
                  <a16:creationId xmlns:a16="http://schemas.microsoft.com/office/drawing/2014/main" id="{5B101FA7-9625-BF66-EF16-6EEEABD63929}"/>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5BEB21F-5C1D-1C58-01DE-0A1446DF08AA}"/>
                </a:ext>
              </a:extLst>
            </p:cNvPr>
            <p:cNvSpPr txBox="1"/>
            <p:nvPr/>
          </p:nvSpPr>
          <p:spPr>
            <a:xfrm>
              <a:off x="4182984" y="1194402"/>
              <a:ext cx="306494" cy="369332"/>
            </a:xfrm>
            <a:prstGeom prst="rect">
              <a:avLst/>
            </a:prstGeom>
            <a:noFill/>
          </p:spPr>
          <p:txBody>
            <a:bodyPr wrap="none" rtlCol="0">
              <a:spAutoFit/>
            </a:bodyPr>
            <a:lstStyle/>
            <a:p>
              <a:r>
                <a:rPr lang="en-GB" b="1">
                  <a:solidFill>
                    <a:schemeClr val="bg1"/>
                  </a:solidFill>
                </a:rPr>
                <a:t>1</a:t>
              </a:r>
            </a:p>
          </p:txBody>
        </p:sp>
      </p:grpSp>
      <p:grpSp>
        <p:nvGrpSpPr>
          <p:cNvPr id="18" name="Group 17">
            <a:extLst>
              <a:ext uri="{FF2B5EF4-FFF2-40B4-BE49-F238E27FC236}">
                <a16:creationId xmlns:a16="http://schemas.microsoft.com/office/drawing/2014/main" id="{755ABEB5-6928-143D-553F-1B12DCCB14E1}"/>
              </a:ext>
            </a:extLst>
          </p:cNvPr>
          <p:cNvGrpSpPr/>
          <p:nvPr/>
        </p:nvGrpSpPr>
        <p:grpSpPr>
          <a:xfrm>
            <a:off x="941689" y="3376229"/>
            <a:ext cx="417777" cy="417777"/>
            <a:chOff x="4127721" y="1179233"/>
            <a:chExt cx="417777" cy="417777"/>
          </a:xfrm>
        </p:grpSpPr>
        <p:sp>
          <p:nvSpPr>
            <p:cNvPr id="19" name="Oval 18">
              <a:extLst>
                <a:ext uri="{FF2B5EF4-FFF2-40B4-BE49-F238E27FC236}">
                  <a16:creationId xmlns:a16="http://schemas.microsoft.com/office/drawing/2014/main" id="{D73C2E7A-F818-FE03-410D-7120A251FFE1}"/>
                </a:ext>
              </a:extLst>
            </p:cNvPr>
            <p:cNvSpPr/>
            <p:nvPr/>
          </p:nvSpPr>
          <p:spPr>
            <a:xfrm>
              <a:off x="4127721" y="1179233"/>
              <a:ext cx="417777" cy="417777"/>
            </a:xfrm>
            <a:prstGeom prst="ellipse">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ECCCDDA-3A73-8EE5-B2C3-B056ED96BC1B}"/>
                </a:ext>
              </a:extLst>
            </p:cNvPr>
            <p:cNvSpPr txBox="1"/>
            <p:nvPr/>
          </p:nvSpPr>
          <p:spPr>
            <a:xfrm>
              <a:off x="4182984" y="1194402"/>
              <a:ext cx="306494" cy="369332"/>
            </a:xfrm>
            <a:prstGeom prst="rect">
              <a:avLst/>
            </a:prstGeom>
            <a:noFill/>
          </p:spPr>
          <p:txBody>
            <a:bodyPr wrap="none" rtlCol="0">
              <a:spAutoFit/>
            </a:bodyPr>
            <a:lstStyle/>
            <a:p>
              <a:r>
                <a:rPr lang="en-GB" b="1" dirty="0">
                  <a:solidFill>
                    <a:schemeClr val="bg1"/>
                  </a:solidFill>
                </a:rPr>
                <a:t>2</a:t>
              </a:r>
            </a:p>
          </p:txBody>
        </p:sp>
      </p:grpSp>
      <p:sp>
        <p:nvSpPr>
          <p:cNvPr id="22" name="TextBox 21">
            <a:extLst>
              <a:ext uri="{FF2B5EF4-FFF2-40B4-BE49-F238E27FC236}">
                <a16:creationId xmlns:a16="http://schemas.microsoft.com/office/drawing/2014/main" id="{DC4BEE3C-EFAC-605F-2773-7B7AD6A245D6}"/>
              </a:ext>
            </a:extLst>
          </p:cNvPr>
          <p:cNvSpPr txBox="1"/>
          <p:nvPr/>
        </p:nvSpPr>
        <p:spPr>
          <a:xfrm>
            <a:off x="1592350" y="2154578"/>
            <a:ext cx="5062352" cy="646331"/>
          </a:xfrm>
          <a:prstGeom prst="rect">
            <a:avLst/>
          </a:prstGeom>
          <a:noFill/>
        </p:spPr>
        <p:txBody>
          <a:bodyPr wrap="square">
            <a:spAutoFit/>
          </a:bodyPr>
          <a:lstStyle/>
          <a:p>
            <a:r>
              <a:rPr lang="en-GB" dirty="0">
                <a:solidFill>
                  <a:srgbClr val="0F497B"/>
                </a:solidFill>
              </a:rPr>
              <a:t>Retrieve the log files from the central method from previous challenge.</a:t>
            </a:r>
          </a:p>
        </p:txBody>
      </p:sp>
      <p:sp>
        <p:nvSpPr>
          <p:cNvPr id="25" name="Rectangle: Rounded Corners 24">
            <a:extLst>
              <a:ext uri="{FF2B5EF4-FFF2-40B4-BE49-F238E27FC236}">
                <a16:creationId xmlns:a16="http://schemas.microsoft.com/office/drawing/2014/main" id="{BFA2F414-1617-0AB0-9A1F-80A40CF65538}"/>
              </a:ext>
            </a:extLst>
          </p:cNvPr>
          <p:cNvSpPr/>
          <p:nvPr/>
        </p:nvSpPr>
        <p:spPr>
          <a:xfrm>
            <a:off x="7519904" y="1681237"/>
            <a:ext cx="3883379" cy="2511621"/>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26" name="TextBox 25">
            <a:extLst>
              <a:ext uri="{FF2B5EF4-FFF2-40B4-BE49-F238E27FC236}">
                <a16:creationId xmlns:a16="http://schemas.microsoft.com/office/drawing/2014/main" id="{A43EB1E5-0CCB-E3E2-B538-A60B83405B06}"/>
              </a:ext>
            </a:extLst>
          </p:cNvPr>
          <p:cNvSpPr txBox="1"/>
          <p:nvPr/>
        </p:nvSpPr>
        <p:spPr>
          <a:xfrm>
            <a:off x="8051181" y="1863600"/>
            <a:ext cx="3174380" cy="2123658"/>
          </a:xfrm>
          <a:prstGeom prst="rect">
            <a:avLst/>
          </a:prstGeom>
          <a:noFill/>
        </p:spPr>
        <p:txBody>
          <a:bodyPr wrap="square" rtlCol="0">
            <a:spAutoFit/>
          </a:bodyPr>
          <a:lstStyle/>
          <a:p>
            <a:r>
              <a:rPr lang="en-GB" sz="2400" b="1" dirty="0">
                <a:solidFill>
                  <a:srgbClr val="F9AC23"/>
                </a:solidFill>
              </a:rPr>
              <a:t>RUNS</a:t>
            </a:r>
            <a:br>
              <a:rPr lang="en-GB" sz="1200" dirty="0">
                <a:solidFill>
                  <a:schemeClr val="bg1"/>
                </a:solidFill>
              </a:rPr>
            </a:br>
            <a:r>
              <a:rPr lang="en-GB" sz="1200" i="1" dirty="0">
                <a:solidFill>
                  <a:srgbClr val="AABFCE"/>
                </a:solidFill>
              </a:rPr>
              <a:t>Each task consists of several runs. Each node included in the task execution will at least have one run. But in case of multi-step algorithms or iterative algorithms, a node can have multiple runs. </a:t>
            </a:r>
          </a:p>
          <a:p>
            <a:endParaRPr lang="en-GB" sz="1200" i="1" dirty="0">
              <a:solidFill>
                <a:srgbClr val="AABFCE"/>
              </a:solidFill>
            </a:endParaRPr>
          </a:p>
          <a:p>
            <a:r>
              <a:rPr lang="en-GB" sz="1200" i="1" dirty="0">
                <a:solidFill>
                  <a:srgbClr val="AABFCE"/>
                </a:solidFill>
              </a:rPr>
              <a:t>Each run has a log file that contains information about the execution of the algorithm on the node.</a:t>
            </a:r>
            <a:endParaRPr lang="en-GB" sz="1200" i="1" dirty="0">
              <a:solidFill>
                <a:schemeClr val="bg1"/>
              </a:solidFill>
            </a:endParaRPr>
          </a:p>
        </p:txBody>
      </p:sp>
      <p:pic>
        <p:nvPicPr>
          <p:cNvPr id="27" name="Graphic 26" descr="Ringer with solid fill">
            <a:extLst>
              <a:ext uri="{FF2B5EF4-FFF2-40B4-BE49-F238E27FC236}">
                <a16:creationId xmlns:a16="http://schemas.microsoft.com/office/drawing/2014/main" id="{F8499A40-B92F-8819-E620-4DF791F08C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5119" y="1925445"/>
            <a:ext cx="291325" cy="312578"/>
          </a:xfrm>
          <a:prstGeom prst="rect">
            <a:avLst/>
          </a:prstGeom>
        </p:spPr>
      </p:pic>
    </p:spTree>
    <p:extLst>
      <p:ext uri="{BB962C8B-B14F-4D97-AF65-F5344CB8AC3E}">
        <p14:creationId xmlns:p14="http://schemas.microsoft.com/office/powerpoint/2010/main" val="420747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ED72-69DA-F75B-E0AD-5DD5070386DE}"/>
              </a:ext>
            </a:extLst>
          </p:cNvPr>
          <p:cNvSpPr>
            <a:spLocks noGrp="1"/>
          </p:cNvSpPr>
          <p:nvPr>
            <p:ph type="title"/>
          </p:nvPr>
        </p:nvSpPr>
        <p:spPr/>
        <p:txBody>
          <a:bodyPr/>
          <a:lstStyle/>
          <a:p>
            <a:r>
              <a:rPr lang="en-GB" dirty="0"/>
              <a:t>vantage6-client package</a:t>
            </a:r>
          </a:p>
        </p:txBody>
      </p:sp>
      <p:pic>
        <p:nvPicPr>
          <p:cNvPr id="5" name="Picture 4" descr="A black screen with white text&#10;&#10;Description automatically generated">
            <a:extLst>
              <a:ext uri="{FF2B5EF4-FFF2-40B4-BE49-F238E27FC236}">
                <a16:creationId xmlns:a16="http://schemas.microsoft.com/office/drawing/2014/main" id="{60765A91-F356-5477-DC53-4E8916E5E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343" y="2993707"/>
            <a:ext cx="5560740" cy="1800344"/>
          </a:xfrm>
          <a:prstGeom prst="rect">
            <a:avLst/>
          </a:prstGeom>
        </p:spPr>
      </p:pic>
      <p:pic>
        <p:nvPicPr>
          <p:cNvPr id="7" name="Picture 6">
            <a:extLst>
              <a:ext uri="{FF2B5EF4-FFF2-40B4-BE49-F238E27FC236}">
                <a16:creationId xmlns:a16="http://schemas.microsoft.com/office/drawing/2014/main" id="{16B2051D-9124-120F-9671-3A9FBF7FC867}"/>
              </a:ext>
            </a:extLst>
          </p:cNvPr>
          <p:cNvPicPr>
            <a:picLocks noChangeAspect="1"/>
          </p:cNvPicPr>
          <p:nvPr/>
        </p:nvPicPr>
        <p:blipFill>
          <a:blip r:embed="rId3"/>
          <a:stretch>
            <a:fillRect/>
          </a:stretch>
        </p:blipFill>
        <p:spPr>
          <a:xfrm>
            <a:off x="920604" y="1426038"/>
            <a:ext cx="5101055" cy="5467184"/>
          </a:xfrm>
          <a:prstGeom prst="rect">
            <a:avLst/>
          </a:prstGeom>
          <a:ln>
            <a:solidFill>
              <a:schemeClr val="accent1"/>
            </a:solidFill>
          </a:ln>
        </p:spPr>
      </p:pic>
      <p:sp>
        <p:nvSpPr>
          <p:cNvPr id="8" name="TextBox 7">
            <a:extLst>
              <a:ext uri="{FF2B5EF4-FFF2-40B4-BE49-F238E27FC236}">
                <a16:creationId xmlns:a16="http://schemas.microsoft.com/office/drawing/2014/main" id="{3FEE8B0E-B242-0F36-BE41-04D208835449}"/>
              </a:ext>
            </a:extLst>
          </p:cNvPr>
          <p:cNvSpPr txBox="1"/>
          <p:nvPr/>
        </p:nvSpPr>
        <p:spPr>
          <a:xfrm>
            <a:off x="6542226" y="1851397"/>
            <a:ext cx="4729170" cy="369332"/>
          </a:xfrm>
          <a:prstGeom prst="rect">
            <a:avLst/>
          </a:prstGeom>
          <a:noFill/>
        </p:spPr>
        <p:txBody>
          <a:bodyPr wrap="square" rtlCol="0">
            <a:spAutoFit/>
          </a:bodyPr>
          <a:lstStyle/>
          <a:p>
            <a:r>
              <a:rPr lang="en-GB" dirty="0">
                <a:solidFill>
                  <a:srgbClr val="0F497B"/>
                </a:solidFill>
              </a:rPr>
              <a:t>Client functions</a:t>
            </a:r>
          </a:p>
        </p:txBody>
      </p:sp>
      <p:sp>
        <p:nvSpPr>
          <p:cNvPr id="9" name="TextBox 8">
            <a:extLst>
              <a:ext uri="{FF2B5EF4-FFF2-40B4-BE49-F238E27FC236}">
                <a16:creationId xmlns:a16="http://schemas.microsoft.com/office/drawing/2014/main" id="{DA232DA2-E532-F73A-5B0C-1373D0228153}"/>
              </a:ext>
            </a:extLst>
          </p:cNvPr>
          <p:cNvSpPr txBox="1"/>
          <p:nvPr/>
        </p:nvSpPr>
        <p:spPr>
          <a:xfrm>
            <a:off x="6542226" y="2196839"/>
            <a:ext cx="4475179" cy="954107"/>
          </a:xfrm>
          <a:prstGeom prst="rect">
            <a:avLst/>
          </a:prstGeom>
          <a:noFill/>
        </p:spPr>
        <p:txBody>
          <a:bodyPr wrap="square" rtlCol="0">
            <a:spAutoFit/>
          </a:bodyPr>
          <a:lstStyle/>
          <a:p>
            <a:r>
              <a:rPr lang="en-GB" sz="1400" dirty="0">
                <a:solidFill>
                  <a:srgbClr val="AABFCE"/>
                </a:solidFill>
              </a:rPr>
              <a:t>All client functions are collected in a single package. This package is published as </a:t>
            </a:r>
            <a:r>
              <a:rPr lang="en-GB" sz="1400" dirty="0">
                <a:solidFill>
                  <a:srgbClr val="AABFCE"/>
                </a:solidFill>
                <a:hlinkClick r:id="rId4"/>
              </a:rPr>
              <a:t>vantage6-client (pypi.org)</a:t>
            </a:r>
            <a:r>
              <a:rPr lang="en-GB" sz="1400" dirty="0">
                <a:solidFill>
                  <a:srgbClr val="AABFCE"/>
                </a:solidFill>
              </a:rPr>
              <a:t>.</a:t>
            </a:r>
          </a:p>
          <a:p>
            <a:endParaRPr lang="en-GB" sz="1400" dirty="0">
              <a:solidFill>
                <a:srgbClr val="AABFCE"/>
              </a:solidFill>
            </a:endParaRPr>
          </a:p>
          <a:p>
            <a:r>
              <a:rPr lang="en-GB" sz="1400" dirty="0">
                <a:solidFill>
                  <a:srgbClr val="AABFCE"/>
                </a:solidFill>
              </a:rPr>
              <a:t>In can simply be installed using:</a:t>
            </a:r>
          </a:p>
        </p:txBody>
      </p:sp>
    </p:spTree>
    <p:extLst>
      <p:ext uri="{BB962C8B-B14F-4D97-AF65-F5344CB8AC3E}">
        <p14:creationId xmlns:p14="http://schemas.microsoft.com/office/powerpoint/2010/main" val="209785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3690-7C0A-1DCB-6CC1-221EBAF0554B}"/>
              </a:ext>
            </a:extLst>
          </p:cNvPr>
          <p:cNvSpPr>
            <a:spLocks noGrp="1"/>
          </p:cNvSpPr>
          <p:nvPr>
            <p:ph type="title"/>
          </p:nvPr>
        </p:nvSpPr>
        <p:spPr/>
        <p:txBody>
          <a:bodyPr/>
          <a:lstStyle/>
          <a:p>
            <a:r>
              <a:rPr lang="en-GB" dirty="0"/>
              <a:t>Connect &amp; authenticate</a:t>
            </a:r>
          </a:p>
        </p:txBody>
      </p:sp>
      <p:pic>
        <p:nvPicPr>
          <p:cNvPr id="7" name="Picture 6" descr="A screenshot of a computer program&#10;&#10;Description automatically generated">
            <a:extLst>
              <a:ext uri="{FF2B5EF4-FFF2-40B4-BE49-F238E27FC236}">
                <a16:creationId xmlns:a16="http://schemas.microsoft.com/office/drawing/2014/main" id="{179C3AD5-2400-AF73-D385-BD6D14351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525" y="1837578"/>
            <a:ext cx="6450012" cy="439582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76E13F5-CF49-9869-58F9-180E6DC71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28" y="1912223"/>
            <a:ext cx="4801961" cy="3116424"/>
          </a:xfrm>
          <a:prstGeom prst="rect">
            <a:avLst/>
          </a:prstGeom>
        </p:spPr>
      </p:pic>
      <p:grpSp>
        <p:nvGrpSpPr>
          <p:cNvPr id="18" name="Group 17">
            <a:extLst>
              <a:ext uri="{FF2B5EF4-FFF2-40B4-BE49-F238E27FC236}">
                <a16:creationId xmlns:a16="http://schemas.microsoft.com/office/drawing/2014/main" id="{680E0363-FEE7-DD8C-C9FA-31BED0D94F09}"/>
              </a:ext>
            </a:extLst>
          </p:cNvPr>
          <p:cNvGrpSpPr/>
          <p:nvPr/>
        </p:nvGrpSpPr>
        <p:grpSpPr>
          <a:xfrm>
            <a:off x="941689" y="999371"/>
            <a:ext cx="1905026" cy="408020"/>
            <a:chOff x="941689" y="999371"/>
            <a:chExt cx="1905026" cy="408020"/>
          </a:xfrm>
        </p:grpSpPr>
        <p:sp>
          <p:nvSpPr>
            <p:cNvPr id="12" name="Rectangle 11">
              <a:extLst>
                <a:ext uri="{FF2B5EF4-FFF2-40B4-BE49-F238E27FC236}">
                  <a16:creationId xmlns:a16="http://schemas.microsoft.com/office/drawing/2014/main" id="{FAC10B28-DD07-CC82-EDF5-ADE6DB63881C}"/>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5" name="TextBox 14">
              <a:extLst>
                <a:ext uri="{FF2B5EF4-FFF2-40B4-BE49-F238E27FC236}">
                  <a16:creationId xmlns:a16="http://schemas.microsoft.com/office/drawing/2014/main" id="{9B173E54-A07F-5BCF-D718-BC3366B1F36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17" name="Graphic 16" descr="Lightning bolt with solid fill">
              <a:extLst>
                <a:ext uri="{FF2B5EF4-FFF2-40B4-BE49-F238E27FC236}">
                  <a16:creationId xmlns:a16="http://schemas.microsoft.com/office/drawing/2014/main" id="{F4CC4178-FB1D-6149-3769-DAE1E118CF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139213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1ABE-F183-6353-9C65-9032CAE62F35}"/>
              </a:ext>
            </a:extLst>
          </p:cNvPr>
          <p:cNvSpPr>
            <a:spLocks noGrp="1"/>
          </p:cNvSpPr>
          <p:nvPr>
            <p:ph type="title"/>
          </p:nvPr>
        </p:nvSpPr>
        <p:spPr/>
        <p:txBody>
          <a:bodyPr/>
          <a:lstStyle/>
          <a:p>
            <a:r>
              <a:rPr lang="en-GB" dirty="0"/>
              <a:t>Connect &amp; authenticate</a:t>
            </a:r>
          </a:p>
        </p:txBody>
      </p:sp>
      <p:grpSp>
        <p:nvGrpSpPr>
          <p:cNvPr id="4" name="Group 3">
            <a:extLst>
              <a:ext uri="{FF2B5EF4-FFF2-40B4-BE49-F238E27FC236}">
                <a16:creationId xmlns:a16="http://schemas.microsoft.com/office/drawing/2014/main" id="{8B366D63-9F0D-FBCD-ACF0-5CE31793C379}"/>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EC9DD910-8EF6-ED5C-32CB-7E5B77C0B891}"/>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EC5F80DB-862B-A603-B1F0-DEBE9FAAEE8B}"/>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4354522E-2902-145A-72B6-35ABD2954C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3" name="TextBox 12">
            <a:extLst>
              <a:ext uri="{FF2B5EF4-FFF2-40B4-BE49-F238E27FC236}">
                <a16:creationId xmlns:a16="http://schemas.microsoft.com/office/drawing/2014/main" id="{27BF32B3-8EC7-9871-7F1A-BD216CE733EB}"/>
              </a:ext>
            </a:extLst>
          </p:cNvPr>
          <p:cNvSpPr txBox="1"/>
          <p:nvPr/>
        </p:nvSpPr>
        <p:spPr>
          <a:xfrm>
            <a:off x="8850703" y="3447847"/>
            <a:ext cx="3510951" cy="369332"/>
          </a:xfrm>
          <a:prstGeom prst="rect">
            <a:avLst/>
          </a:prstGeom>
          <a:noFill/>
        </p:spPr>
        <p:txBody>
          <a:bodyPr wrap="square" rtlCol="0">
            <a:spAutoFit/>
          </a:bodyPr>
          <a:lstStyle/>
          <a:p>
            <a:pPr algn="ctr"/>
            <a:endParaRPr lang="en-GB" dirty="0">
              <a:solidFill>
                <a:srgbClr val="0F497B"/>
              </a:solidFill>
            </a:endParaRPr>
          </a:p>
        </p:txBody>
      </p:sp>
      <p:sp>
        <p:nvSpPr>
          <p:cNvPr id="15" name="TextBox 14">
            <a:extLst>
              <a:ext uri="{FF2B5EF4-FFF2-40B4-BE49-F238E27FC236}">
                <a16:creationId xmlns:a16="http://schemas.microsoft.com/office/drawing/2014/main" id="{9AA80343-274B-682E-A122-0F9774D84B8D}"/>
              </a:ext>
            </a:extLst>
          </p:cNvPr>
          <p:cNvSpPr txBox="1"/>
          <p:nvPr/>
        </p:nvSpPr>
        <p:spPr>
          <a:xfrm>
            <a:off x="2780548" y="2086335"/>
            <a:ext cx="2147977" cy="1200329"/>
          </a:xfrm>
          <a:prstGeom prst="rect">
            <a:avLst/>
          </a:prstGeom>
          <a:noFill/>
        </p:spPr>
        <p:txBody>
          <a:bodyPr wrap="square" rtlCol="0">
            <a:spAutoFit/>
          </a:bodyPr>
          <a:lstStyle/>
          <a:p>
            <a:r>
              <a:rPr lang="en-GB" dirty="0">
                <a:solidFill>
                  <a:srgbClr val="AABFCE"/>
                </a:solidFill>
              </a:rPr>
              <a:t>Activate the conda environment with the vantage6 client installed.</a:t>
            </a:r>
          </a:p>
        </p:txBody>
      </p:sp>
      <p:sp>
        <p:nvSpPr>
          <p:cNvPr id="17" name="Hexagon 16">
            <a:extLst>
              <a:ext uri="{FF2B5EF4-FFF2-40B4-BE49-F238E27FC236}">
                <a16:creationId xmlns:a16="http://schemas.microsoft.com/office/drawing/2014/main" id="{E4D256EB-FD97-F5CB-3A09-34884726C069}"/>
              </a:ext>
            </a:extLst>
          </p:cNvPr>
          <p:cNvSpPr/>
          <p:nvPr/>
        </p:nvSpPr>
        <p:spPr>
          <a:xfrm>
            <a:off x="2182487" y="2086335"/>
            <a:ext cx="402992" cy="347407"/>
          </a:xfrm>
          <a:prstGeom prst="hexagon">
            <a:avLst/>
          </a:prstGeom>
          <a:solidFill>
            <a:srgbClr val="0F497B"/>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24" name="Picture 23" descr="A screenshot of a computer&#10;&#10;Description automatically generated">
            <a:extLst>
              <a:ext uri="{FF2B5EF4-FFF2-40B4-BE49-F238E27FC236}">
                <a16:creationId xmlns:a16="http://schemas.microsoft.com/office/drawing/2014/main" id="{FF0D153C-429B-9D5B-4D7B-0EAB1B287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612" y="2866301"/>
            <a:ext cx="3699388" cy="1764323"/>
          </a:xfrm>
          <a:prstGeom prst="rect">
            <a:avLst/>
          </a:prstGeom>
        </p:spPr>
      </p:pic>
      <p:sp>
        <p:nvSpPr>
          <p:cNvPr id="25" name="Hexagon 24">
            <a:extLst>
              <a:ext uri="{FF2B5EF4-FFF2-40B4-BE49-F238E27FC236}">
                <a16:creationId xmlns:a16="http://schemas.microsoft.com/office/drawing/2014/main" id="{FFFFAF01-DABD-92F5-6F94-3AE6C6A9E182}"/>
              </a:ext>
            </a:extLst>
          </p:cNvPr>
          <p:cNvSpPr/>
          <p:nvPr/>
        </p:nvSpPr>
        <p:spPr>
          <a:xfrm>
            <a:off x="6291069" y="2101198"/>
            <a:ext cx="402992" cy="347407"/>
          </a:xfrm>
          <a:prstGeom prst="hexagon">
            <a:avLst/>
          </a:prstGeom>
          <a:solidFill>
            <a:srgbClr val="0F497B"/>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27" name="TextBox 26">
            <a:extLst>
              <a:ext uri="{FF2B5EF4-FFF2-40B4-BE49-F238E27FC236}">
                <a16:creationId xmlns:a16="http://schemas.microsoft.com/office/drawing/2014/main" id="{D22148A7-6E85-CF80-5282-354AB718E729}"/>
              </a:ext>
            </a:extLst>
          </p:cNvPr>
          <p:cNvSpPr txBox="1"/>
          <p:nvPr/>
        </p:nvSpPr>
        <p:spPr>
          <a:xfrm>
            <a:off x="6889130" y="2125439"/>
            <a:ext cx="2147977" cy="1200329"/>
          </a:xfrm>
          <a:prstGeom prst="rect">
            <a:avLst/>
          </a:prstGeom>
          <a:noFill/>
        </p:spPr>
        <p:txBody>
          <a:bodyPr wrap="square">
            <a:spAutoFit/>
          </a:bodyPr>
          <a:lstStyle/>
          <a:p>
            <a:r>
              <a:rPr lang="en-GB" dirty="0">
                <a:solidFill>
                  <a:srgbClr val="AABFCE"/>
                </a:solidFill>
              </a:rPr>
              <a:t>Create the </a:t>
            </a:r>
            <a:r>
              <a:rPr lang="en-GB" b="1" dirty="0">
                <a:solidFill>
                  <a:srgbClr val="AABFCE"/>
                </a:solidFill>
              </a:rPr>
              <a:t>config.py</a:t>
            </a:r>
            <a:r>
              <a:rPr lang="en-GB" dirty="0">
                <a:solidFill>
                  <a:srgbClr val="AABFCE"/>
                </a:solidFill>
              </a:rPr>
              <a:t> with your credentials and connection details.</a:t>
            </a:r>
          </a:p>
        </p:txBody>
      </p:sp>
      <p:sp>
        <p:nvSpPr>
          <p:cNvPr id="28" name="Hexagon 27">
            <a:extLst>
              <a:ext uri="{FF2B5EF4-FFF2-40B4-BE49-F238E27FC236}">
                <a16:creationId xmlns:a16="http://schemas.microsoft.com/office/drawing/2014/main" id="{C887FAB0-3910-6517-3002-02C16135D9FD}"/>
              </a:ext>
            </a:extLst>
          </p:cNvPr>
          <p:cNvSpPr/>
          <p:nvPr/>
        </p:nvSpPr>
        <p:spPr>
          <a:xfrm>
            <a:off x="2182487" y="4784678"/>
            <a:ext cx="402992" cy="347407"/>
          </a:xfrm>
          <a:prstGeom prst="hexagon">
            <a:avLst/>
          </a:prstGeom>
          <a:solidFill>
            <a:srgbClr val="0F497B"/>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29" name="TextBox 28">
            <a:extLst>
              <a:ext uri="{FF2B5EF4-FFF2-40B4-BE49-F238E27FC236}">
                <a16:creationId xmlns:a16="http://schemas.microsoft.com/office/drawing/2014/main" id="{A0A859D0-BA1C-1B5A-039F-CC505B3BAE19}"/>
              </a:ext>
            </a:extLst>
          </p:cNvPr>
          <p:cNvSpPr txBox="1"/>
          <p:nvPr/>
        </p:nvSpPr>
        <p:spPr>
          <a:xfrm>
            <a:off x="2780548" y="4808919"/>
            <a:ext cx="2343543" cy="369332"/>
          </a:xfrm>
          <a:prstGeom prst="rect">
            <a:avLst/>
          </a:prstGeom>
          <a:noFill/>
        </p:spPr>
        <p:txBody>
          <a:bodyPr wrap="square">
            <a:spAutoFit/>
          </a:bodyPr>
          <a:lstStyle/>
          <a:p>
            <a:r>
              <a:rPr lang="en-GB" dirty="0">
                <a:solidFill>
                  <a:srgbClr val="AABFCE"/>
                </a:solidFill>
              </a:rPr>
              <a:t>Create the </a:t>
            </a:r>
            <a:r>
              <a:rPr lang="en-GB" b="1" dirty="0">
                <a:solidFill>
                  <a:srgbClr val="AABFCE"/>
                </a:solidFill>
              </a:rPr>
              <a:t>client.py</a:t>
            </a:r>
            <a:r>
              <a:rPr lang="en-GB" dirty="0">
                <a:solidFill>
                  <a:srgbClr val="AABFCE"/>
                </a:solidFill>
              </a:rPr>
              <a:t>.</a:t>
            </a:r>
          </a:p>
        </p:txBody>
      </p:sp>
      <p:sp>
        <p:nvSpPr>
          <p:cNvPr id="30" name="Hexagon 29">
            <a:extLst>
              <a:ext uri="{FF2B5EF4-FFF2-40B4-BE49-F238E27FC236}">
                <a16:creationId xmlns:a16="http://schemas.microsoft.com/office/drawing/2014/main" id="{28D59FDE-378E-E613-0696-4B8B47CCC375}"/>
              </a:ext>
            </a:extLst>
          </p:cNvPr>
          <p:cNvSpPr/>
          <p:nvPr/>
        </p:nvSpPr>
        <p:spPr>
          <a:xfrm>
            <a:off x="6291069" y="4808919"/>
            <a:ext cx="402992" cy="347407"/>
          </a:xfrm>
          <a:prstGeom prst="hexagon">
            <a:avLst/>
          </a:prstGeom>
          <a:solidFill>
            <a:srgbClr val="0F497B"/>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31" name="TextBox 30">
            <a:extLst>
              <a:ext uri="{FF2B5EF4-FFF2-40B4-BE49-F238E27FC236}">
                <a16:creationId xmlns:a16="http://schemas.microsoft.com/office/drawing/2014/main" id="{E9E23B80-A78E-2B2B-B745-2404E03D8688}"/>
              </a:ext>
            </a:extLst>
          </p:cNvPr>
          <p:cNvSpPr txBox="1"/>
          <p:nvPr/>
        </p:nvSpPr>
        <p:spPr>
          <a:xfrm>
            <a:off x="6889130" y="4833160"/>
            <a:ext cx="2522322" cy="369332"/>
          </a:xfrm>
          <a:prstGeom prst="rect">
            <a:avLst/>
          </a:prstGeom>
          <a:noFill/>
        </p:spPr>
        <p:txBody>
          <a:bodyPr wrap="square">
            <a:spAutoFit/>
          </a:bodyPr>
          <a:lstStyle/>
          <a:p>
            <a:r>
              <a:rPr lang="en-GB" dirty="0">
                <a:solidFill>
                  <a:srgbClr val="AABFCE"/>
                </a:solidFill>
              </a:rPr>
              <a:t>Run the </a:t>
            </a:r>
            <a:r>
              <a:rPr lang="en-GB" b="1" dirty="0">
                <a:solidFill>
                  <a:srgbClr val="AABFCE"/>
                </a:solidFill>
              </a:rPr>
              <a:t>client.py </a:t>
            </a:r>
            <a:r>
              <a:rPr lang="en-GB" dirty="0">
                <a:solidFill>
                  <a:srgbClr val="AABFCE"/>
                </a:solidFill>
              </a:rPr>
              <a:t>script.</a:t>
            </a:r>
          </a:p>
        </p:txBody>
      </p:sp>
    </p:spTree>
    <p:extLst>
      <p:ext uri="{BB962C8B-B14F-4D97-AF65-F5344CB8AC3E}">
        <p14:creationId xmlns:p14="http://schemas.microsoft.com/office/powerpoint/2010/main" val="352984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1612-FB5E-E5BB-E1C1-1656A951A140}"/>
              </a:ext>
            </a:extLst>
          </p:cNvPr>
          <p:cNvSpPr>
            <a:spLocks noGrp="1"/>
          </p:cNvSpPr>
          <p:nvPr>
            <p:ph type="title"/>
          </p:nvPr>
        </p:nvSpPr>
        <p:spPr/>
        <p:txBody>
          <a:bodyPr/>
          <a:lstStyle/>
          <a:p>
            <a:r>
              <a:rPr lang="en-GB"/>
              <a:t>Using the client</a:t>
            </a:r>
            <a:endParaRPr lang="en-GB" dirty="0"/>
          </a:p>
        </p:txBody>
      </p:sp>
      <p:graphicFrame>
        <p:nvGraphicFramePr>
          <p:cNvPr id="4" name="Table 3">
            <a:extLst>
              <a:ext uri="{FF2B5EF4-FFF2-40B4-BE49-F238E27FC236}">
                <a16:creationId xmlns:a16="http://schemas.microsoft.com/office/drawing/2014/main" id="{5C5067FC-C7DD-2C6E-A837-F4C38CB87A95}"/>
              </a:ext>
            </a:extLst>
          </p:cNvPr>
          <p:cNvGraphicFramePr>
            <a:graphicFrameLocks noGrp="1"/>
          </p:cNvGraphicFramePr>
          <p:nvPr>
            <p:extLst>
              <p:ext uri="{D42A27DB-BD31-4B8C-83A1-F6EECF244321}">
                <p14:modId xmlns:p14="http://schemas.microsoft.com/office/powerpoint/2010/main" val="1372277115"/>
              </p:ext>
            </p:extLst>
          </p:nvPr>
        </p:nvGraphicFramePr>
        <p:xfrm>
          <a:off x="2441847" y="1556494"/>
          <a:ext cx="7308305" cy="4394124"/>
        </p:xfrm>
        <a:graphic>
          <a:graphicData uri="http://schemas.openxmlformats.org/drawingml/2006/table">
            <a:tbl>
              <a:tblPr>
                <a:tableStyleId>{5940675A-B579-460E-94D1-54222C63F5DA}</a:tableStyleId>
              </a:tblPr>
              <a:tblGrid>
                <a:gridCol w="1862734">
                  <a:extLst>
                    <a:ext uri="{9D8B030D-6E8A-4147-A177-3AD203B41FA5}">
                      <a16:colId xmlns:a16="http://schemas.microsoft.com/office/drawing/2014/main" val="2536056083"/>
                    </a:ext>
                  </a:extLst>
                </a:gridCol>
                <a:gridCol w="5445571">
                  <a:extLst>
                    <a:ext uri="{9D8B030D-6E8A-4147-A177-3AD203B41FA5}">
                      <a16:colId xmlns:a16="http://schemas.microsoft.com/office/drawing/2014/main" val="4192043719"/>
                    </a:ext>
                  </a:extLst>
                </a:gridCol>
              </a:tblGrid>
              <a:tr h="229519">
                <a:tc>
                  <a:txBody>
                    <a:bodyPr/>
                    <a:lstStyle/>
                    <a:p>
                      <a:pPr algn="r" fontAlgn="base">
                        <a:lnSpc>
                          <a:spcPct val="150000"/>
                        </a:lnSpc>
                      </a:pPr>
                      <a:r>
                        <a:rPr lang="en-GB" sz="1200" b="1" dirty="0">
                          <a:solidFill>
                            <a:srgbClr val="AABFCE"/>
                          </a:solidFill>
                          <a:effectLst/>
                        </a:rPr>
                        <a:t>Resource</a:t>
                      </a:r>
                    </a:p>
                  </a:txBody>
                  <a:tcPr marL="78443" marR="78443" marT="39221" marB="39221">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lnSpc>
                          <a:spcPct val="150000"/>
                        </a:lnSpc>
                      </a:pPr>
                      <a:r>
                        <a:rPr lang="en-GB" sz="1200" b="1" dirty="0">
                          <a:solidFill>
                            <a:srgbClr val="0F497B"/>
                          </a:solidFill>
                          <a:effectLst/>
                        </a:rPr>
                        <a:t>Description</a:t>
                      </a:r>
                    </a:p>
                  </a:txBody>
                  <a:tcPr marL="78443" marR="78443" marT="39221" marB="39221">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348691"/>
                  </a:ext>
                </a:extLst>
              </a:tr>
              <a:tr h="401658">
                <a:tc>
                  <a:txBody>
                    <a:bodyPr/>
                    <a:lstStyle/>
                    <a:p>
                      <a:pPr algn="r">
                        <a:lnSpc>
                          <a:spcPct val="150000"/>
                        </a:lnSpc>
                      </a:pPr>
                      <a:r>
                        <a:rPr lang="en-GB" sz="1200" b="1" dirty="0" err="1">
                          <a:solidFill>
                            <a:srgbClr val="AABFCE"/>
                          </a:solidFill>
                          <a:effectLst/>
                        </a:rPr>
                        <a:t>client.user</a:t>
                      </a:r>
                      <a:endParaRPr lang="en-GB" sz="1200" b="1" dirty="0">
                        <a:solidFill>
                          <a:srgbClr val="AABFCE"/>
                        </a:solidFill>
                        <a:effectLst/>
                      </a:endParaRP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Manage users including your own user details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439633"/>
                  </a:ext>
                </a:extLst>
              </a:tr>
              <a:tr h="401658">
                <a:tc>
                  <a:txBody>
                    <a:bodyPr/>
                    <a:lstStyle/>
                    <a:p>
                      <a:pPr algn="r">
                        <a:lnSpc>
                          <a:spcPct val="150000"/>
                        </a:lnSpc>
                      </a:pPr>
                      <a:r>
                        <a:rPr lang="en-GB" sz="1200" b="1">
                          <a:solidFill>
                            <a:srgbClr val="AABFCE"/>
                          </a:solidFill>
                          <a:effectLst/>
                        </a:rPr>
                        <a:t>client.organization</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organizations or the organization that you are part of</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774328"/>
                  </a:ext>
                </a:extLst>
              </a:tr>
              <a:tr h="229519">
                <a:tc>
                  <a:txBody>
                    <a:bodyPr/>
                    <a:lstStyle/>
                    <a:p>
                      <a:pPr algn="r">
                        <a:lnSpc>
                          <a:spcPct val="150000"/>
                        </a:lnSpc>
                      </a:pPr>
                      <a:r>
                        <a:rPr lang="en-GB" sz="1200" b="1">
                          <a:solidFill>
                            <a:srgbClr val="AABFCE"/>
                          </a:solidFill>
                          <a:effectLst/>
                        </a:rPr>
                        <a:t>client.rule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View all available permission rules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5763716"/>
                  </a:ext>
                </a:extLst>
              </a:tr>
              <a:tr h="229519">
                <a:tc>
                  <a:txBody>
                    <a:bodyPr/>
                    <a:lstStyle/>
                    <a:p>
                      <a:pPr algn="r">
                        <a:lnSpc>
                          <a:spcPct val="150000"/>
                        </a:lnSpc>
                      </a:pPr>
                      <a:r>
                        <a:rPr lang="en-GB" sz="1200" b="1">
                          <a:solidFill>
                            <a:srgbClr val="AABFCE"/>
                          </a:solidFill>
                          <a:effectLst/>
                        </a:rPr>
                        <a:t>client.role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roles (are collections of rules)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5610956"/>
                  </a:ext>
                </a:extLst>
              </a:tr>
              <a:tr h="229519">
                <a:tc>
                  <a:txBody>
                    <a:bodyPr/>
                    <a:lstStyle/>
                    <a:p>
                      <a:pPr algn="r">
                        <a:lnSpc>
                          <a:spcPct val="150000"/>
                        </a:lnSpc>
                      </a:pPr>
                      <a:r>
                        <a:rPr lang="en-GB" sz="1200" b="1">
                          <a:solidFill>
                            <a:srgbClr val="AABFCE"/>
                          </a:solidFill>
                          <a:effectLst/>
                        </a:rPr>
                        <a:t>client.collaboration</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collaborations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9957538"/>
                  </a:ext>
                </a:extLst>
              </a:tr>
              <a:tr h="229519">
                <a:tc>
                  <a:txBody>
                    <a:bodyPr/>
                    <a:lstStyle/>
                    <a:p>
                      <a:pPr algn="r">
                        <a:lnSpc>
                          <a:spcPct val="150000"/>
                        </a:lnSpc>
                      </a:pPr>
                      <a:r>
                        <a:rPr lang="en-GB" sz="1200" b="1">
                          <a:solidFill>
                            <a:srgbClr val="AABFCE"/>
                          </a:solidFill>
                          <a:effectLst/>
                        </a:rPr>
                        <a:t>client.task</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Create new tasks and view their run data</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5289722"/>
                  </a:ext>
                </a:extLst>
              </a:tr>
              <a:tr h="229519">
                <a:tc>
                  <a:txBody>
                    <a:bodyPr/>
                    <a:lstStyle/>
                    <a:p>
                      <a:pPr algn="r">
                        <a:lnSpc>
                          <a:spcPct val="150000"/>
                        </a:lnSpc>
                      </a:pPr>
                      <a:r>
                        <a:rPr lang="en-GB" sz="1200" b="1">
                          <a:solidFill>
                            <a:srgbClr val="AABFCE"/>
                          </a:solidFill>
                          <a:effectLst/>
                        </a:rPr>
                        <a:t>client.result</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Obtain results from the tasks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623342"/>
                  </a:ext>
                </a:extLst>
              </a:tr>
              <a:tr h="573796">
                <a:tc>
                  <a:txBody>
                    <a:bodyPr/>
                    <a:lstStyle/>
                    <a:p>
                      <a:pPr algn="r">
                        <a:lnSpc>
                          <a:spcPct val="150000"/>
                        </a:lnSpc>
                      </a:pPr>
                      <a:r>
                        <a:rPr lang="en-GB" sz="1200" b="1">
                          <a:solidFill>
                            <a:srgbClr val="AABFCE"/>
                          </a:solidFill>
                          <a:effectLst/>
                        </a:rPr>
                        <a:t>client.util</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Provides utility functions for the vantage6 Python client. For example, to reset your password</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0214322"/>
                  </a:ext>
                </a:extLst>
              </a:tr>
              <a:tr h="229519">
                <a:tc>
                  <a:txBody>
                    <a:bodyPr/>
                    <a:lstStyle/>
                    <a:p>
                      <a:pPr algn="r">
                        <a:lnSpc>
                          <a:spcPct val="150000"/>
                        </a:lnSpc>
                      </a:pPr>
                      <a:r>
                        <a:rPr lang="en-GB" sz="1200" b="1">
                          <a:solidFill>
                            <a:srgbClr val="AABFCE"/>
                          </a:solidFill>
                          <a:effectLst/>
                        </a:rPr>
                        <a:t>client.node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nodes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1448433"/>
                  </a:ext>
                </a:extLst>
              </a:tr>
              <a:tr h="229519">
                <a:tc>
                  <a:txBody>
                    <a:bodyPr/>
                    <a:lstStyle/>
                    <a:p>
                      <a:pPr algn="r">
                        <a:lnSpc>
                          <a:spcPct val="150000"/>
                        </a:lnSpc>
                      </a:pPr>
                      <a:r>
                        <a:rPr lang="en-GB" sz="1200" b="1">
                          <a:solidFill>
                            <a:srgbClr val="AABFCE"/>
                          </a:solidFill>
                          <a:effectLst/>
                        </a:rPr>
                        <a:t>client.store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an algorithm stores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4371636"/>
                  </a:ext>
                </a:extLst>
              </a:tr>
              <a:tr h="401658">
                <a:tc>
                  <a:txBody>
                    <a:bodyPr/>
                    <a:lstStyle/>
                    <a:p>
                      <a:pPr algn="r">
                        <a:lnSpc>
                          <a:spcPct val="150000"/>
                        </a:lnSpc>
                      </a:pPr>
                      <a:r>
                        <a:rPr lang="en-GB" sz="1200" b="1" dirty="0" err="1">
                          <a:solidFill>
                            <a:srgbClr val="AABFCE"/>
                          </a:solidFill>
                          <a:effectLst/>
                        </a:rPr>
                        <a:t>client.algorithm</a:t>
                      </a:r>
                      <a:endParaRPr lang="en-GB" sz="1200" b="1" dirty="0">
                        <a:solidFill>
                          <a:srgbClr val="AABFCE"/>
                        </a:solidFill>
                        <a:effectLst/>
                      </a:endParaRP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Manage algorithms that can be used for the computations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9262754"/>
                  </a:ext>
                </a:extLst>
              </a:tr>
            </a:tbl>
          </a:graphicData>
        </a:graphic>
      </p:graphicFrame>
    </p:spTree>
    <p:extLst>
      <p:ext uri="{BB962C8B-B14F-4D97-AF65-F5344CB8AC3E}">
        <p14:creationId xmlns:p14="http://schemas.microsoft.com/office/powerpoint/2010/main" val="102083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67FC-C7DD-2C6E-A837-F4C38CB87A95}"/>
              </a:ext>
            </a:extLst>
          </p:cNvPr>
          <p:cNvGraphicFramePr>
            <a:graphicFrameLocks noGrp="1"/>
          </p:cNvGraphicFramePr>
          <p:nvPr/>
        </p:nvGraphicFramePr>
        <p:xfrm>
          <a:off x="2441847" y="1556494"/>
          <a:ext cx="7308305" cy="4394124"/>
        </p:xfrm>
        <a:graphic>
          <a:graphicData uri="http://schemas.openxmlformats.org/drawingml/2006/table">
            <a:tbl>
              <a:tblPr>
                <a:tableStyleId>{5940675A-B579-460E-94D1-54222C63F5DA}</a:tableStyleId>
              </a:tblPr>
              <a:tblGrid>
                <a:gridCol w="1862734">
                  <a:extLst>
                    <a:ext uri="{9D8B030D-6E8A-4147-A177-3AD203B41FA5}">
                      <a16:colId xmlns:a16="http://schemas.microsoft.com/office/drawing/2014/main" val="2536056083"/>
                    </a:ext>
                  </a:extLst>
                </a:gridCol>
                <a:gridCol w="5445571">
                  <a:extLst>
                    <a:ext uri="{9D8B030D-6E8A-4147-A177-3AD203B41FA5}">
                      <a16:colId xmlns:a16="http://schemas.microsoft.com/office/drawing/2014/main" val="4192043719"/>
                    </a:ext>
                  </a:extLst>
                </a:gridCol>
              </a:tblGrid>
              <a:tr h="229519">
                <a:tc>
                  <a:txBody>
                    <a:bodyPr/>
                    <a:lstStyle/>
                    <a:p>
                      <a:pPr algn="r" fontAlgn="base">
                        <a:lnSpc>
                          <a:spcPct val="150000"/>
                        </a:lnSpc>
                      </a:pPr>
                      <a:r>
                        <a:rPr lang="en-GB" sz="1200" b="1" dirty="0">
                          <a:solidFill>
                            <a:srgbClr val="AABFCE"/>
                          </a:solidFill>
                          <a:effectLst/>
                        </a:rPr>
                        <a:t>Resource</a:t>
                      </a:r>
                    </a:p>
                  </a:txBody>
                  <a:tcPr marL="78443" marR="78443" marT="39221" marB="39221">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lnSpc>
                          <a:spcPct val="150000"/>
                        </a:lnSpc>
                      </a:pPr>
                      <a:r>
                        <a:rPr lang="en-GB" sz="1200" b="1" dirty="0">
                          <a:solidFill>
                            <a:srgbClr val="0F497B"/>
                          </a:solidFill>
                          <a:effectLst/>
                        </a:rPr>
                        <a:t>Description</a:t>
                      </a:r>
                    </a:p>
                  </a:txBody>
                  <a:tcPr marL="78443" marR="78443" marT="39221" marB="39221">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348691"/>
                  </a:ext>
                </a:extLst>
              </a:tr>
              <a:tr h="401658">
                <a:tc>
                  <a:txBody>
                    <a:bodyPr/>
                    <a:lstStyle/>
                    <a:p>
                      <a:pPr algn="r">
                        <a:lnSpc>
                          <a:spcPct val="150000"/>
                        </a:lnSpc>
                      </a:pPr>
                      <a:r>
                        <a:rPr lang="en-GB" sz="1200" b="1" dirty="0" err="1">
                          <a:solidFill>
                            <a:srgbClr val="AABFCE"/>
                          </a:solidFill>
                          <a:effectLst/>
                        </a:rPr>
                        <a:t>client.user</a:t>
                      </a:r>
                      <a:endParaRPr lang="en-GB" sz="1200" b="1" dirty="0">
                        <a:solidFill>
                          <a:srgbClr val="AABFCE"/>
                        </a:solidFill>
                        <a:effectLst/>
                      </a:endParaRP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Manage users including your own user details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439633"/>
                  </a:ext>
                </a:extLst>
              </a:tr>
              <a:tr h="401658">
                <a:tc>
                  <a:txBody>
                    <a:bodyPr/>
                    <a:lstStyle/>
                    <a:p>
                      <a:pPr algn="r">
                        <a:lnSpc>
                          <a:spcPct val="150000"/>
                        </a:lnSpc>
                      </a:pPr>
                      <a:r>
                        <a:rPr lang="en-GB" sz="1200" b="1">
                          <a:solidFill>
                            <a:srgbClr val="AABFCE"/>
                          </a:solidFill>
                          <a:effectLst/>
                        </a:rPr>
                        <a:t>client.organization</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organizations or the organization that you are part of</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774328"/>
                  </a:ext>
                </a:extLst>
              </a:tr>
              <a:tr h="229519">
                <a:tc>
                  <a:txBody>
                    <a:bodyPr/>
                    <a:lstStyle/>
                    <a:p>
                      <a:pPr algn="r">
                        <a:lnSpc>
                          <a:spcPct val="150000"/>
                        </a:lnSpc>
                      </a:pPr>
                      <a:r>
                        <a:rPr lang="en-GB" sz="1200" b="1">
                          <a:solidFill>
                            <a:srgbClr val="AABFCE"/>
                          </a:solidFill>
                          <a:effectLst/>
                        </a:rPr>
                        <a:t>client.rule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View all available permission rules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5763716"/>
                  </a:ext>
                </a:extLst>
              </a:tr>
              <a:tr h="229519">
                <a:tc>
                  <a:txBody>
                    <a:bodyPr/>
                    <a:lstStyle/>
                    <a:p>
                      <a:pPr algn="r">
                        <a:lnSpc>
                          <a:spcPct val="150000"/>
                        </a:lnSpc>
                      </a:pPr>
                      <a:r>
                        <a:rPr lang="en-GB" sz="1200" b="1">
                          <a:solidFill>
                            <a:srgbClr val="AABFCE"/>
                          </a:solidFill>
                          <a:effectLst/>
                        </a:rPr>
                        <a:t>client.role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roles (are collections of rules)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5610956"/>
                  </a:ext>
                </a:extLst>
              </a:tr>
              <a:tr h="229519">
                <a:tc>
                  <a:txBody>
                    <a:bodyPr/>
                    <a:lstStyle/>
                    <a:p>
                      <a:pPr algn="r">
                        <a:lnSpc>
                          <a:spcPct val="150000"/>
                        </a:lnSpc>
                      </a:pPr>
                      <a:r>
                        <a:rPr lang="en-GB" sz="1200" b="1">
                          <a:solidFill>
                            <a:srgbClr val="AABFCE"/>
                          </a:solidFill>
                          <a:effectLst/>
                        </a:rPr>
                        <a:t>client.collaboration</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collaborations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9957538"/>
                  </a:ext>
                </a:extLst>
              </a:tr>
              <a:tr h="229519">
                <a:tc>
                  <a:txBody>
                    <a:bodyPr/>
                    <a:lstStyle/>
                    <a:p>
                      <a:pPr algn="r">
                        <a:lnSpc>
                          <a:spcPct val="150000"/>
                        </a:lnSpc>
                      </a:pPr>
                      <a:r>
                        <a:rPr lang="en-GB" sz="1200" b="1">
                          <a:solidFill>
                            <a:srgbClr val="AABFCE"/>
                          </a:solidFill>
                          <a:effectLst/>
                        </a:rPr>
                        <a:t>client.task</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Create new tasks and view their run data</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5289722"/>
                  </a:ext>
                </a:extLst>
              </a:tr>
              <a:tr h="229519">
                <a:tc>
                  <a:txBody>
                    <a:bodyPr/>
                    <a:lstStyle/>
                    <a:p>
                      <a:pPr algn="r">
                        <a:lnSpc>
                          <a:spcPct val="150000"/>
                        </a:lnSpc>
                      </a:pPr>
                      <a:r>
                        <a:rPr lang="en-GB" sz="1200" b="1">
                          <a:solidFill>
                            <a:srgbClr val="AABFCE"/>
                          </a:solidFill>
                          <a:effectLst/>
                        </a:rPr>
                        <a:t>client.result</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Obtain results from the tasks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623342"/>
                  </a:ext>
                </a:extLst>
              </a:tr>
              <a:tr h="573796">
                <a:tc>
                  <a:txBody>
                    <a:bodyPr/>
                    <a:lstStyle/>
                    <a:p>
                      <a:pPr algn="r">
                        <a:lnSpc>
                          <a:spcPct val="150000"/>
                        </a:lnSpc>
                      </a:pPr>
                      <a:r>
                        <a:rPr lang="en-GB" sz="1200" b="1">
                          <a:solidFill>
                            <a:srgbClr val="AABFCE"/>
                          </a:solidFill>
                          <a:effectLst/>
                        </a:rPr>
                        <a:t>client.util</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Provides utility functions for the vantage6 Python client. For example, to reset your password</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0214322"/>
                  </a:ext>
                </a:extLst>
              </a:tr>
              <a:tr h="229519">
                <a:tc>
                  <a:txBody>
                    <a:bodyPr/>
                    <a:lstStyle/>
                    <a:p>
                      <a:pPr algn="r">
                        <a:lnSpc>
                          <a:spcPct val="150000"/>
                        </a:lnSpc>
                      </a:pPr>
                      <a:r>
                        <a:rPr lang="en-GB" sz="1200" b="1">
                          <a:solidFill>
                            <a:srgbClr val="AABFCE"/>
                          </a:solidFill>
                          <a:effectLst/>
                        </a:rPr>
                        <a:t>client.node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nodes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1448433"/>
                  </a:ext>
                </a:extLst>
              </a:tr>
              <a:tr h="229519">
                <a:tc>
                  <a:txBody>
                    <a:bodyPr/>
                    <a:lstStyle/>
                    <a:p>
                      <a:pPr algn="r">
                        <a:lnSpc>
                          <a:spcPct val="150000"/>
                        </a:lnSpc>
                      </a:pPr>
                      <a:r>
                        <a:rPr lang="en-GB" sz="1200" b="1">
                          <a:solidFill>
                            <a:srgbClr val="AABFCE"/>
                          </a:solidFill>
                          <a:effectLst/>
                        </a:rPr>
                        <a:t>client.store</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GB" sz="1200">
                          <a:solidFill>
                            <a:srgbClr val="0F497B"/>
                          </a:solidFill>
                          <a:effectLst/>
                        </a:rPr>
                        <a:t>Manage an algorithm stores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4371636"/>
                  </a:ext>
                </a:extLst>
              </a:tr>
              <a:tr h="401658">
                <a:tc>
                  <a:txBody>
                    <a:bodyPr/>
                    <a:lstStyle/>
                    <a:p>
                      <a:pPr algn="r">
                        <a:lnSpc>
                          <a:spcPct val="150000"/>
                        </a:lnSpc>
                      </a:pPr>
                      <a:r>
                        <a:rPr lang="en-GB" sz="1200" b="1" dirty="0" err="1">
                          <a:solidFill>
                            <a:srgbClr val="AABFCE"/>
                          </a:solidFill>
                          <a:effectLst/>
                        </a:rPr>
                        <a:t>client.algorithm</a:t>
                      </a:r>
                      <a:endParaRPr lang="en-GB" sz="1200" b="1" dirty="0">
                        <a:solidFill>
                          <a:srgbClr val="AABFCE"/>
                        </a:solidFill>
                        <a:effectLst/>
                      </a:endParaRP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150000"/>
                        </a:lnSpc>
                      </a:pPr>
                      <a:r>
                        <a:rPr lang="en-GB" sz="1200" dirty="0">
                          <a:solidFill>
                            <a:srgbClr val="0F497B"/>
                          </a:solidFill>
                          <a:effectLst/>
                        </a:rPr>
                        <a:t>Manage algorithms that can be used for the computations</a:t>
                      </a:r>
                    </a:p>
                  </a:txBody>
                  <a:tcPr marL="78443" marR="78443" marT="39221" marB="39221">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9262754"/>
                  </a:ext>
                </a:extLst>
              </a:tr>
            </a:tbl>
          </a:graphicData>
        </a:graphic>
      </p:graphicFrame>
      <p:sp>
        <p:nvSpPr>
          <p:cNvPr id="5" name="Rectangle 4">
            <a:extLst>
              <a:ext uri="{FF2B5EF4-FFF2-40B4-BE49-F238E27FC236}">
                <a16:creationId xmlns:a16="http://schemas.microsoft.com/office/drawing/2014/main" id="{31761B94-B0A4-F73C-65E7-223F8C44E98F}"/>
              </a:ext>
            </a:extLst>
          </p:cNvPr>
          <p:cNvSpPr/>
          <p:nvPr/>
        </p:nvSpPr>
        <p:spPr>
          <a:xfrm>
            <a:off x="838200" y="1319842"/>
            <a:ext cx="9962072" cy="4839418"/>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E02A1612-FB5E-E5BB-E1C1-1656A951A140}"/>
              </a:ext>
            </a:extLst>
          </p:cNvPr>
          <p:cNvSpPr>
            <a:spLocks noGrp="1"/>
          </p:cNvSpPr>
          <p:nvPr>
            <p:ph type="title"/>
          </p:nvPr>
        </p:nvSpPr>
        <p:spPr/>
        <p:txBody>
          <a:bodyPr/>
          <a:lstStyle/>
          <a:p>
            <a:r>
              <a:rPr lang="en-GB"/>
              <a:t>Using the client</a:t>
            </a:r>
            <a:endParaRPr lang="en-GB" dirty="0"/>
          </a:p>
        </p:txBody>
      </p:sp>
      <p:sp>
        <p:nvSpPr>
          <p:cNvPr id="3" name="Rectangle: Rounded Corners 2">
            <a:extLst>
              <a:ext uri="{FF2B5EF4-FFF2-40B4-BE49-F238E27FC236}">
                <a16:creationId xmlns:a16="http://schemas.microsoft.com/office/drawing/2014/main" id="{99477F80-1C4C-BE06-0213-54E63F80D31E}"/>
              </a:ext>
            </a:extLst>
          </p:cNvPr>
          <p:cNvSpPr/>
          <p:nvPr/>
        </p:nvSpPr>
        <p:spPr>
          <a:xfrm>
            <a:off x="3426914" y="2571836"/>
            <a:ext cx="4854724" cy="2245491"/>
          </a:xfrm>
          <a:prstGeom prst="roundRect">
            <a:avLst>
              <a:gd name="adj" fmla="val 3823"/>
            </a:avLst>
          </a:prstGeom>
          <a:solidFill>
            <a:srgbClr val="0F49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FDA2B16-A032-E836-327F-896AFD947EE7}"/>
              </a:ext>
            </a:extLst>
          </p:cNvPr>
          <p:cNvSpPr txBox="1"/>
          <p:nvPr/>
        </p:nvSpPr>
        <p:spPr>
          <a:xfrm>
            <a:off x="4052576" y="2749510"/>
            <a:ext cx="4052428" cy="1846659"/>
          </a:xfrm>
          <a:prstGeom prst="rect">
            <a:avLst/>
          </a:prstGeom>
          <a:noFill/>
        </p:spPr>
        <p:txBody>
          <a:bodyPr wrap="square" rtlCol="0">
            <a:spAutoFit/>
          </a:bodyPr>
          <a:lstStyle/>
          <a:p>
            <a:r>
              <a:rPr lang="en-GB" sz="2400" b="1" dirty="0">
                <a:solidFill>
                  <a:srgbClr val="F9AC23"/>
                </a:solidFill>
              </a:rPr>
              <a:t>Permissions</a:t>
            </a:r>
            <a:endParaRPr lang="en-GB" b="1" dirty="0">
              <a:solidFill>
                <a:srgbClr val="F9AC23"/>
              </a:solidFill>
            </a:endParaRPr>
          </a:p>
          <a:p>
            <a:endParaRPr lang="en-GB" dirty="0">
              <a:solidFill>
                <a:srgbClr val="AABFCE"/>
              </a:solidFill>
            </a:endParaRPr>
          </a:p>
          <a:p>
            <a:r>
              <a:rPr lang="en-GB" dirty="0">
                <a:solidFill>
                  <a:srgbClr val="AABFCE"/>
                </a:solidFill>
              </a:rPr>
              <a:t>The authenticated user is only able to perform allowed operations on allowed resources defined by its assigned permissions</a:t>
            </a:r>
          </a:p>
        </p:txBody>
      </p:sp>
      <p:pic>
        <p:nvPicPr>
          <p:cNvPr id="8" name="Graphic 7" descr="Ringer with solid fill">
            <a:extLst>
              <a:ext uri="{FF2B5EF4-FFF2-40B4-BE49-F238E27FC236}">
                <a16:creationId xmlns:a16="http://schemas.microsoft.com/office/drawing/2014/main" id="{D5456C2B-3C6E-B2D0-B0AD-68302525A5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9623" y="2749510"/>
            <a:ext cx="376679" cy="404159"/>
          </a:xfrm>
          <a:prstGeom prst="rect">
            <a:avLst/>
          </a:prstGeom>
        </p:spPr>
      </p:pic>
    </p:spTree>
    <p:extLst>
      <p:ext uri="{BB962C8B-B14F-4D97-AF65-F5344CB8AC3E}">
        <p14:creationId xmlns:p14="http://schemas.microsoft.com/office/powerpoint/2010/main" val="301416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14DE-5126-62F3-440B-9800253D43C1}"/>
              </a:ext>
            </a:extLst>
          </p:cNvPr>
          <p:cNvSpPr>
            <a:spLocks noGrp="1"/>
          </p:cNvSpPr>
          <p:nvPr>
            <p:ph type="title"/>
          </p:nvPr>
        </p:nvSpPr>
        <p:spPr/>
        <p:txBody>
          <a:bodyPr/>
          <a:lstStyle/>
          <a:p>
            <a:r>
              <a:rPr lang="en-GB" dirty="0"/>
              <a:t>The 5 basic operations</a:t>
            </a:r>
          </a:p>
        </p:txBody>
      </p:sp>
      <p:pic>
        <p:nvPicPr>
          <p:cNvPr id="5" name="Picture 4" descr="A screenshot of a computer program&#10;&#10;Description automatically generated">
            <a:extLst>
              <a:ext uri="{FF2B5EF4-FFF2-40B4-BE49-F238E27FC236}">
                <a16:creationId xmlns:a16="http://schemas.microsoft.com/office/drawing/2014/main" id="{207318B4-8608-1540-C603-9E48922A6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229" y="898526"/>
            <a:ext cx="6865702" cy="5619837"/>
          </a:xfrm>
          <a:prstGeom prst="rect">
            <a:avLst/>
          </a:prstGeom>
        </p:spPr>
      </p:pic>
      <p:sp>
        <p:nvSpPr>
          <p:cNvPr id="6" name="Rectangle: Rounded Corners 5">
            <a:extLst>
              <a:ext uri="{FF2B5EF4-FFF2-40B4-BE49-F238E27FC236}">
                <a16:creationId xmlns:a16="http://schemas.microsoft.com/office/drawing/2014/main" id="{A4AFE6B3-05B4-F207-A63E-C47C4A276F41}"/>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DF4B690A-899F-4A90-BD38-3946C5401A8F}"/>
              </a:ext>
            </a:extLst>
          </p:cNvPr>
          <p:cNvSpPr txBox="1"/>
          <p:nvPr/>
        </p:nvSpPr>
        <p:spPr>
          <a:xfrm>
            <a:off x="1908136" y="1618273"/>
            <a:ext cx="2290639" cy="1754326"/>
          </a:xfrm>
          <a:prstGeom prst="rect">
            <a:avLst/>
          </a:prstGeom>
          <a:noFill/>
        </p:spPr>
        <p:txBody>
          <a:bodyPr wrap="square" rtlCol="0">
            <a:spAutoFit/>
          </a:bodyPr>
          <a:lstStyle/>
          <a:p>
            <a:r>
              <a:rPr lang="en-GB" sz="3600" b="1" dirty="0">
                <a:solidFill>
                  <a:srgbClr val="F9AC23"/>
                </a:solidFill>
              </a:rPr>
              <a:t>GET</a:t>
            </a:r>
            <a:br>
              <a:rPr lang="en-GB" dirty="0">
                <a:solidFill>
                  <a:schemeClr val="bg1"/>
                </a:solidFill>
              </a:rPr>
            </a:br>
            <a:r>
              <a:rPr lang="en-GB" sz="1400" dirty="0">
                <a:solidFill>
                  <a:schemeClr val="bg1"/>
                </a:solidFill>
              </a:rPr>
              <a:t>client.</a:t>
            </a:r>
            <a:r>
              <a:rPr lang="en-GB" sz="1400" i="1" dirty="0">
                <a:solidFill>
                  <a:srgbClr val="AABFCE"/>
                </a:solidFill>
              </a:rPr>
              <a:t>resource</a:t>
            </a:r>
            <a:r>
              <a:rPr lang="en-GB" sz="1400" dirty="0">
                <a:solidFill>
                  <a:schemeClr val="bg1"/>
                </a:solidFill>
              </a:rPr>
              <a:t>.get(ID)</a:t>
            </a:r>
            <a:endParaRPr lang="en-GB" dirty="0">
              <a:solidFill>
                <a:schemeClr val="bg1"/>
              </a:solidFill>
            </a:endParaRPr>
          </a:p>
          <a:p>
            <a:endParaRPr lang="en-GB" dirty="0">
              <a:solidFill>
                <a:schemeClr val="bg1"/>
              </a:solidFill>
            </a:endParaRPr>
          </a:p>
          <a:p>
            <a:r>
              <a:rPr lang="en-GB" i="1" dirty="0">
                <a:solidFill>
                  <a:schemeClr val="bg1"/>
                </a:solidFill>
              </a:rPr>
              <a:t>Get a specific resource by its ID</a:t>
            </a:r>
          </a:p>
        </p:txBody>
      </p:sp>
    </p:spTree>
    <p:extLst>
      <p:ext uri="{BB962C8B-B14F-4D97-AF65-F5344CB8AC3E}">
        <p14:creationId xmlns:p14="http://schemas.microsoft.com/office/powerpoint/2010/main" val="1276716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A6890D5-D1D5-4CD6-9A43-33B499295887}" vid="{40D700A8-1E9F-4474-89A0-C788FF1C4D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cb8255a1-8ba2-4481-a478-0e49daae7cb3"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_Flow_SignoffStatus xmlns="6016969e-8fe7-4fbb-8fca-8358746b717a" xsi:nil="true"/>
    <TaxCatchAll xmlns="e22ccf6f-9e4a-4792-a2c9-4cf9f04764f4" xsi:nil="true"/>
    <lcf76f155ced4ddcb4097134ff3c332f xmlns="6016969e-8fe7-4fbb-8fca-8358746b717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1017A668ECEA0E4CB5F5BA1474719657" ma:contentTypeVersion="19" ma:contentTypeDescription="Een nieuw document maken." ma:contentTypeScope="" ma:versionID="691d100ec3128a2c1a276a8c04354e84">
  <xsd:schema xmlns:xsd="http://www.w3.org/2001/XMLSchema" xmlns:xs="http://www.w3.org/2001/XMLSchema" xmlns:p="http://schemas.microsoft.com/office/2006/metadata/properties" xmlns:ns2="6016969e-8fe7-4fbb-8fca-8358746b717a" xmlns:ns3="e22ccf6f-9e4a-4792-a2c9-4cf9f04764f4" targetNamespace="http://schemas.microsoft.com/office/2006/metadata/properties" ma:root="true" ma:fieldsID="fa643780ff8ce0eaca6f411e1ebff397" ns2:_="" ns3:_="">
    <xsd:import namespace="6016969e-8fe7-4fbb-8fca-8358746b717a"/>
    <xsd:import namespace="e22ccf6f-9e4a-4792-a2c9-4cf9f04764f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_Flow_SignoffStatu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6969e-8fe7-4fbb-8fca-8358746b71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Flow_SignoffStatus" ma:index="14" nillable="true" ma:displayName="Afmeldingsstatus" ma:internalName="Afmeldingsstatus">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cb8255a1-8ba2-4481-a478-0e49daae7cb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2ccf6f-9e4a-4792-a2c9-4cf9f04764f4"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8bd8d041-872a-4717-bf82-391a947290d4}" ma:internalName="TaxCatchAll" ma:showField="CatchAllData" ma:web="e22ccf6f-9e4a-4792-a2c9-4cf9f04764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EA712C-F460-43AC-9DC0-FC9A4D14DEB2}">
  <ds:schemaRefs>
    <ds:schemaRef ds:uri="Microsoft.SharePoint.Taxonomy.ContentTypeSync"/>
  </ds:schemaRefs>
</ds:datastoreItem>
</file>

<file path=customXml/itemProps2.xml><?xml version="1.0" encoding="utf-8"?>
<ds:datastoreItem xmlns:ds="http://schemas.openxmlformats.org/officeDocument/2006/customXml" ds:itemID="{1CB03124-27B6-4074-AE06-F0680139A6C5}">
  <ds:schemaRefs>
    <ds:schemaRef ds:uri="e22ccf6f-9e4a-4792-a2c9-4cf9f04764f4"/>
    <ds:schemaRef ds:uri="http://schemas.microsoft.com/office/2006/metadata/properties"/>
    <ds:schemaRef ds:uri="http://purl.org/dc/terms/"/>
    <ds:schemaRef ds:uri="http://schemas.microsoft.com/office/2006/documentManagement/types"/>
    <ds:schemaRef ds:uri="6016969e-8fe7-4fbb-8fca-8358746b717a"/>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F543B1F-55D9-42A8-988B-6A0806E99B30}">
  <ds:schemaRefs>
    <ds:schemaRef ds:uri="http://schemas.microsoft.com/sharepoint/v3/contenttype/forms"/>
  </ds:schemaRefs>
</ds:datastoreItem>
</file>

<file path=customXml/itemProps4.xml><?xml version="1.0" encoding="utf-8"?>
<ds:datastoreItem xmlns:ds="http://schemas.openxmlformats.org/officeDocument/2006/customXml" ds:itemID="{0FD42D2A-BA19-4C78-97C7-DD768A0310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6969e-8fe7-4fbb-8fca-8358746b717a"/>
    <ds:schemaRef ds:uri="e22ccf6f-9e4a-4792-a2c9-4cf9f0476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Template>
  <TotalTime>2975</TotalTime>
  <Words>1741</Words>
  <Application>Microsoft Office PowerPoint</Application>
  <PresentationFormat>Widescreen</PresentationFormat>
  <Paragraphs>243</Paragraphs>
  <Slides>32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Mulish</vt:lpstr>
      <vt:lpstr>Source Sans Pro</vt:lpstr>
      <vt:lpstr>Source Sans Pro Light</vt:lpstr>
      <vt:lpstr>Source Sans Pro SemiBold</vt:lpstr>
      <vt:lpstr>Wingdings</vt:lpstr>
      <vt:lpstr>Office Theme</vt:lpstr>
      <vt:lpstr>Python client</vt:lpstr>
      <vt:lpstr>Overview</vt:lpstr>
      <vt:lpstr>Client</vt:lpstr>
      <vt:lpstr>vantage6-client package</vt:lpstr>
      <vt:lpstr>Connect &amp; authenticate</vt:lpstr>
      <vt:lpstr>Connect &amp; authenticate</vt:lpstr>
      <vt:lpstr>Using the client</vt:lpstr>
      <vt:lpstr>Using the client</vt:lpstr>
      <vt:lpstr>The 5 basic operations</vt:lpstr>
      <vt:lpstr>The 5 basic operations</vt:lpstr>
      <vt:lpstr>The 5 basic operations</vt:lpstr>
      <vt:lpstr>The 5 basic operations</vt:lpstr>
      <vt:lpstr>The 5 basic operations</vt:lpstr>
      <vt:lpstr>Collect collaboration details</vt:lpstr>
      <vt:lpstr>Collect collaboration details</vt:lpstr>
      <vt:lpstr>… operations</vt:lpstr>
      <vt:lpstr>Top Level and Util methods</vt:lpstr>
      <vt:lpstr>Method and parameter documentation</vt:lpstr>
      <vt:lpstr>Find documentation</vt:lpstr>
      <vt:lpstr>Find documentation</vt:lpstr>
      <vt:lpstr>Identifiers are key</vt:lpstr>
      <vt:lpstr>Task preparation</vt:lpstr>
      <vt:lpstr>Task preparation</vt:lpstr>
      <vt:lpstr>Node status</vt:lpstr>
      <vt:lpstr>Node status</vt:lpstr>
      <vt:lpstr>Excluding nodes</vt:lpstr>
      <vt:lpstr>Get Study with online nodes</vt:lpstr>
      <vt:lpstr>Task definition</vt:lpstr>
      <vt:lpstr>Start the task</vt:lpstr>
      <vt:lpstr>Collect the results and aggregate</vt:lpstr>
      <vt:lpstr>Central Task</vt:lpstr>
      <vt:lpstr>Inspect log 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Frank Martin</dc:creator>
  <cp:lastModifiedBy>Frank Martin</cp:lastModifiedBy>
  <cp:revision>1</cp:revision>
  <dcterms:created xsi:type="dcterms:W3CDTF">2024-09-03T11:43:52Z</dcterms:created>
  <dcterms:modified xsi:type="dcterms:W3CDTF">2024-09-17T09:45:22Z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0x0101001017A668ECEA0E4CB5F5BA1474719657</vt:lpwstr>
  </property>
  <property fmtid="{D5CDD505-2E9C-101B-9397-08002B2CF9AE}" pid="3" name="MediaServiceImageTags">
    <vt:lpwstr/>
  </property>
</Properties>
</file>